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8" r:id="rId3"/>
    <p:sldMasterId id="2147483705" r:id="rId4"/>
  </p:sldMasterIdLst>
  <p:notesMasterIdLst>
    <p:notesMasterId r:id="rId46"/>
  </p:notesMasterIdLst>
  <p:sldIdLst>
    <p:sldId id="256" r:id="rId5"/>
    <p:sldId id="266" r:id="rId6"/>
    <p:sldId id="383" r:id="rId7"/>
    <p:sldId id="267" r:id="rId8"/>
    <p:sldId id="276" r:id="rId9"/>
    <p:sldId id="277" r:id="rId10"/>
    <p:sldId id="278" r:id="rId11"/>
    <p:sldId id="279" r:id="rId12"/>
    <p:sldId id="268" r:id="rId13"/>
    <p:sldId id="280" r:id="rId14"/>
    <p:sldId id="348" r:id="rId15"/>
    <p:sldId id="364" r:id="rId16"/>
    <p:sldId id="366" r:id="rId17"/>
    <p:sldId id="269" r:id="rId18"/>
    <p:sldId id="273" r:id="rId19"/>
    <p:sldId id="270" r:id="rId20"/>
    <p:sldId id="271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287" r:id="rId35"/>
    <p:sldId id="318" r:id="rId36"/>
    <p:sldId id="288" r:id="rId37"/>
    <p:sldId id="289" r:id="rId38"/>
    <p:sldId id="290" r:id="rId39"/>
    <p:sldId id="291" r:id="rId40"/>
    <p:sldId id="380" r:id="rId41"/>
    <p:sldId id="381" r:id="rId42"/>
    <p:sldId id="382" r:id="rId43"/>
    <p:sldId id="275" r:id="rId44"/>
    <p:sldId id="384" r:id="rId45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B9D1B8-FAD9-4817-BCC1-601C6630A774}" v="429" dt="2018-11-07T11:13:54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>
        <p:scale>
          <a:sx n="75" d="100"/>
          <a:sy n="75" d="100"/>
        </p:scale>
        <p:origin x="3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Woodruff" userId="2dbf025665e4d94d" providerId="LiveId" clId="{5AB9D1B8-FAD9-4817-BCC1-601C6630A774}"/>
    <pc:docChg chg="undo redo custSel addSld delSld modSld sldOrd modMainMaster">
      <pc:chgData name="Chris Woodruff" userId="2dbf025665e4d94d" providerId="LiveId" clId="{5AB9D1B8-FAD9-4817-BCC1-601C6630A774}" dt="2018-11-07T11:13:54.800" v="1186" actId="207"/>
      <pc:docMkLst>
        <pc:docMk/>
      </pc:docMkLst>
      <pc:sldChg chg="addSp delSp modSp ord modTransition">
        <pc:chgData name="Chris Woodruff" userId="2dbf025665e4d94d" providerId="LiveId" clId="{5AB9D1B8-FAD9-4817-BCC1-601C6630A774}" dt="2018-11-01T19:41:32.124" v="13" actId="20577"/>
        <pc:sldMkLst>
          <pc:docMk/>
          <pc:sldMk cId="117669629" sldId="256"/>
        </pc:sldMkLst>
        <pc:spChg chg="del">
          <ac:chgData name="Chris Woodruff" userId="2dbf025665e4d94d" providerId="LiveId" clId="{5AB9D1B8-FAD9-4817-BCC1-601C6630A774}" dt="2018-11-01T19:39:59.485" v="6"/>
          <ac:spMkLst>
            <pc:docMk/>
            <pc:sldMk cId="117669629" sldId="256"/>
            <ac:spMk id="2" creationId="{6B84AC07-8C89-4702-B8CB-8E123376D1D8}"/>
          </ac:spMkLst>
        </pc:spChg>
        <pc:spChg chg="del">
          <ac:chgData name="Chris Woodruff" userId="2dbf025665e4d94d" providerId="LiveId" clId="{5AB9D1B8-FAD9-4817-BCC1-601C6630A774}" dt="2018-11-01T19:39:59.485" v="6"/>
          <ac:spMkLst>
            <pc:docMk/>
            <pc:sldMk cId="117669629" sldId="256"/>
            <ac:spMk id="3" creationId="{FAF8E90D-A964-43A9-B67A-63D2600C0703}"/>
          </ac:spMkLst>
        </pc:spChg>
        <pc:spChg chg="add del mod">
          <ac:chgData name="Chris Woodruff" userId="2dbf025665e4d94d" providerId="LiveId" clId="{5AB9D1B8-FAD9-4817-BCC1-601C6630A774}" dt="2018-11-01T19:41:00.844" v="7"/>
          <ac:spMkLst>
            <pc:docMk/>
            <pc:sldMk cId="117669629" sldId="256"/>
            <ac:spMk id="4" creationId="{C844FD33-BB84-4C1D-BF29-A5C930FC718A}"/>
          </ac:spMkLst>
        </pc:spChg>
        <pc:spChg chg="add del mod">
          <ac:chgData name="Chris Woodruff" userId="2dbf025665e4d94d" providerId="LiveId" clId="{5AB9D1B8-FAD9-4817-BCC1-601C6630A774}" dt="2018-11-01T19:41:00.844" v="7"/>
          <ac:spMkLst>
            <pc:docMk/>
            <pc:sldMk cId="117669629" sldId="256"/>
            <ac:spMk id="5" creationId="{F76EC5D0-90B3-4823-A80C-3D7C493D74CE}"/>
          </ac:spMkLst>
        </pc:spChg>
        <pc:spChg chg="add mod">
          <ac:chgData name="Chris Woodruff" userId="2dbf025665e4d94d" providerId="LiveId" clId="{5AB9D1B8-FAD9-4817-BCC1-601C6630A774}" dt="2018-11-01T19:41:32.124" v="13" actId="20577"/>
          <ac:spMkLst>
            <pc:docMk/>
            <pc:sldMk cId="117669629" sldId="256"/>
            <ac:spMk id="6" creationId="{F9594EB0-B707-4F17-9995-0EA1E23777E1}"/>
          </ac:spMkLst>
        </pc:spChg>
      </pc:sldChg>
      <pc:sldChg chg="addSp modSp add del">
        <pc:chgData name="Chris Woodruff" userId="2dbf025665e4d94d" providerId="LiveId" clId="{5AB9D1B8-FAD9-4817-BCC1-601C6630A774}" dt="2018-11-07T05:07:33.166" v="850" actId="2696"/>
        <pc:sldMkLst>
          <pc:docMk/>
          <pc:sldMk cId="1764760686" sldId="265"/>
        </pc:sldMkLst>
        <pc:spChg chg="mod">
          <ac:chgData name="Chris Woodruff" userId="2dbf025665e4d94d" providerId="LiveId" clId="{5AB9D1B8-FAD9-4817-BCC1-601C6630A774}" dt="2018-11-01T19:46:00.861" v="53" actId="120"/>
          <ac:spMkLst>
            <pc:docMk/>
            <pc:sldMk cId="1764760686" sldId="265"/>
            <ac:spMk id="2" creationId="{00000000-0000-0000-0000-000000000000}"/>
          </ac:spMkLst>
        </pc:spChg>
        <pc:spChg chg="mod">
          <ac:chgData name="Chris Woodruff" userId="2dbf025665e4d94d" providerId="LiveId" clId="{5AB9D1B8-FAD9-4817-BCC1-601C6630A774}" dt="2018-11-01T19:44:24.676" v="49" actId="207"/>
          <ac:spMkLst>
            <pc:docMk/>
            <pc:sldMk cId="1764760686" sldId="265"/>
            <ac:spMk id="4" creationId="{00000000-0000-0000-0000-000000000000}"/>
          </ac:spMkLst>
        </pc:spChg>
        <pc:spChg chg="mod">
          <ac:chgData name="Chris Woodruff" userId="2dbf025665e4d94d" providerId="LiveId" clId="{5AB9D1B8-FAD9-4817-BCC1-601C6630A774}" dt="2018-11-01T19:44:24.676" v="49" actId="207"/>
          <ac:spMkLst>
            <pc:docMk/>
            <pc:sldMk cId="1764760686" sldId="265"/>
            <ac:spMk id="10" creationId="{00000000-0000-0000-0000-000000000000}"/>
          </ac:spMkLst>
        </pc:spChg>
        <pc:spChg chg="mod">
          <ac:chgData name="Chris Woodruff" userId="2dbf025665e4d94d" providerId="LiveId" clId="{5AB9D1B8-FAD9-4817-BCC1-601C6630A774}" dt="2018-11-01T19:44:24.676" v="49" actId="207"/>
          <ac:spMkLst>
            <pc:docMk/>
            <pc:sldMk cId="1764760686" sldId="265"/>
            <ac:spMk id="11" creationId="{00000000-0000-0000-0000-000000000000}"/>
          </ac:spMkLst>
        </pc:spChg>
        <pc:spChg chg="mod">
          <ac:chgData name="Chris Woodruff" userId="2dbf025665e4d94d" providerId="LiveId" clId="{5AB9D1B8-FAD9-4817-BCC1-601C6630A774}" dt="2018-11-01T19:44:34.603" v="50" actId="120"/>
          <ac:spMkLst>
            <pc:docMk/>
            <pc:sldMk cId="1764760686" sldId="265"/>
            <ac:spMk id="12" creationId="{00000000-0000-0000-0000-000000000000}"/>
          </ac:spMkLst>
        </pc:spChg>
        <pc:picChg chg="add mod">
          <ac:chgData name="Chris Woodruff" userId="2dbf025665e4d94d" providerId="LiveId" clId="{5AB9D1B8-FAD9-4817-BCC1-601C6630A774}" dt="2018-11-01T19:46:43.615" v="57" actId="14100"/>
          <ac:picMkLst>
            <pc:docMk/>
            <pc:sldMk cId="1764760686" sldId="265"/>
            <ac:picMk id="6" creationId="{AD6214EA-A789-4079-B864-571A332E179B}"/>
          </ac:picMkLst>
        </pc:picChg>
      </pc:sldChg>
      <pc:sldChg chg="addSp delSp modSp add modTransition">
        <pc:chgData name="Chris Woodruff" userId="2dbf025665e4d94d" providerId="LiveId" clId="{5AB9D1B8-FAD9-4817-BCC1-601C6630A774}" dt="2018-11-07T05:05:03.055" v="815" actId="478"/>
        <pc:sldMkLst>
          <pc:docMk/>
          <pc:sldMk cId="3242462882" sldId="266"/>
        </pc:sldMkLst>
        <pc:spChg chg="del">
          <ac:chgData name="Chris Woodruff" userId="2dbf025665e4d94d" providerId="LiveId" clId="{5AB9D1B8-FAD9-4817-BCC1-601C6630A774}" dt="2018-11-06T21:41:11.701" v="210"/>
          <ac:spMkLst>
            <pc:docMk/>
            <pc:sldMk cId="3242462882" sldId="266"/>
            <ac:spMk id="2" creationId="{B6564CBD-FE19-4E41-B30A-7BCB171743CB}"/>
          </ac:spMkLst>
        </pc:spChg>
        <pc:spChg chg="del">
          <ac:chgData name="Chris Woodruff" userId="2dbf025665e4d94d" providerId="LiveId" clId="{5AB9D1B8-FAD9-4817-BCC1-601C6630A774}" dt="2018-11-07T05:04:57.351" v="814" actId="478"/>
          <ac:spMkLst>
            <pc:docMk/>
            <pc:sldMk cId="3242462882" sldId="266"/>
            <ac:spMk id="3" creationId="{45BD97C2-1E74-4B17-B18C-C9CC9697CEAA}"/>
          </ac:spMkLst>
        </pc:spChg>
        <pc:spChg chg="del mod">
          <ac:chgData name="Chris Woodruff" userId="2dbf025665e4d94d" providerId="LiveId" clId="{5AB9D1B8-FAD9-4817-BCC1-601C6630A774}" dt="2018-11-07T05:04:53.787" v="813" actId="478"/>
          <ac:spMkLst>
            <pc:docMk/>
            <pc:sldMk cId="3242462882" sldId="266"/>
            <ac:spMk id="4" creationId="{CB635AFF-66A2-4E4C-8C97-2EFA82D6B41C}"/>
          </ac:spMkLst>
        </pc:spChg>
        <pc:spChg chg="del">
          <ac:chgData name="Chris Woodruff" userId="2dbf025665e4d94d" providerId="LiveId" clId="{5AB9D1B8-FAD9-4817-BCC1-601C6630A774}" dt="2018-11-07T05:05:03.055" v="815" actId="478"/>
          <ac:spMkLst>
            <pc:docMk/>
            <pc:sldMk cId="3242462882" sldId="266"/>
            <ac:spMk id="5" creationId="{C8350E01-5644-4FE3-A385-54E395735AFB}"/>
          </ac:spMkLst>
        </pc:spChg>
        <pc:spChg chg="add mod">
          <ac:chgData name="Chris Woodruff" userId="2dbf025665e4d94d" providerId="LiveId" clId="{5AB9D1B8-FAD9-4817-BCC1-601C6630A774}" dt="2018-11-06T21:41:11.701" v="210"/>
          <ac:spMkLst>
            <pc:docMk/>
            <pc:sldMk cId="3242462882" sldId="266"/>
            <ac:spMk id="6" creationId="{C7B8C269-F261-44D7-9D99-7D628008AEF9}"/>
          </ac:spMkLst>
        </pc:spChg>
      </pc:sldChg>
      <pc:sldChg chg="addSp delSp modSp add modTransition">
        <pc:chgData name="Chris Woodruff" userId="2dbf025665e4d94d" providerId="LiveId" clId="{5AB9D1B8-FAD9-4817-BCC1-601C6630A774}" dt="2018-11-06T22:03:15.079" v="220" actId="403"/>
        <pc:sldMkLst>
          <pc:docMk/>
          <pc:sldMk cId="2850243783" sldId="267"/>
        </pc:sldMkLst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2" creationId="{8EAEA00A-05C8-4AF3-BC9E-36C53C42DF1F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3" creationId="{8C6A5059-9608-4636-B363-7F0ED1F05B3E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4" creationId="{3A51FFA5-ACD5-472B-99C7-CD56F78CE566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5" creationId="{7A5EF89A-1D20-4A16-B7DE-98579E056B33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6" creationId="{61EF6922-46EF-427C-AA5D-481B4D1F8815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7" creationId="{4205681A-A5B4-4989-A5F2-ADEAC4DF5707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8" creationId="{E56948E5-7407-48B7-9A2F-E63D871FBB22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9" creationId="{51200A88-3552-4826-869F-60C25E0445EF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10" creationId="{573F8559-2EB8-40A4-9C82-CF93AB0CDB96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11" creationId="{82D23FD9-78B8-46B4-8E19-695BDE031AC8}"/>
          </ac:spMkLst>
        </pc:spChg>
        <pc:spChg chg="del">
          <ac:chgData name="Chris Woodruff" userId="2dbf025665e4d94d" providerId="LiveId" clId="{5AB9D1B8-FAD9-4817-BCC1-601C6630A774}" dt="2018-11-01T20:52:23.543" v="61"/>
          <ac:spMkLst>
            <pc:docMk/>
            <pc:sldMk cId="2850243783" sldId="267"/>
            <ac:spMk id="12" creationId="{51A3ACDA-79EB-4677-9CC8-5462A7798D04}"/>
          </ac:spMkLst>
        </pc:spChg>
        <pc:spChg chg="add mod">
          <ac:chgData name="Chris Woodruff" userId="2dbf025665e4d94d" providerId="LiveId" clId="{5AB9D1B8-FAD9-4817-BCC1-601C6630A774}" dt="2018-11-06T22:03:15.079" v="220" actId="403"/>
          <ac:spMkLst>
            <pc:docMk/>
            <pc:sldMk cId="2850243783" sldId="267"/>
            <ac:spMk id="13" creationId="{AC8D1563-47A8-42D2-A8DC-70E8204A3CB7}"/>
          </ac:spMkLst>
        </pc:spChg>
      </pc:sldChg>
      <pc:sldChg chg="modSp add">
        <pc:chgData name="Chris Woodruff" userId="2dbf025665e4d94d" providerId="LiveId" clId="{5AB9D1B8-FAD9-4817-BCC1-601C6630A774}" dt="2018-11-06T22:40:34.384" v="447" actId="404"/>
        <pc:sldMkLst>
          <pc:docMk/>
          <pc:sldMk cId="1721095648" sldId="268"/>
        </pc:sldMkLst>
        <pc:spChg chg="mod">
          <ac:chgData name="Chris Woodruff" userId="2dbf025665e4d94d" providerId="LiveId" clId="{5AB9D1B8-FAD9-4817-BCC1-601C6630A774}" dt="2018-11-06T22:40:34.384" v="447" actId="404"/>
          <ac:spMkLst>
            <pc:docMk/>
            <pc:sldMk cId="1721095648" sldId="268"/>
            <ac:spMk id="13" creationId="{AC8D1563-47A8-42D2-A8DC-70E8204A3CB7}"/>
          </ac:spMkLst>
        </pc:spChg>
      </pc:sldChg>
      <pc:sldChg chg="modSp add del ord">
        <pc:chgData name="Chris Woodruff" userId="2dbf025665e4d94d" providerId="LiveId" clId="{5AB9D1B8-FAD9-4817-BCC1-601C6630A774}" dt="2018-11-07T10:59:33.730" v="1131"/>
        <pc:sldMkLst>
          <pc:docMk/>
          <pc:sldMk cId="3981371371" sldId="269"/>
        </pc:sldMkLst>
        <pc:spChg chg="mod">
          <ac:chgData name="Chris Woodruff" userId="2dbf025665e4d94d" providerId="LiveId" clId="{5AB9D1B8-FAD9-4817-BCC1-601C6630A774}" dt="2018-11-07T05:10:18.824" v="866" actId="403"/>
          <ac:spMkLst>
            <pc:docMk/>
            <pc:sldMk cId="3981371371" sldId="269"/>
            <ac:spMk id="13" creationId="{AC8D1563-47A8-42D2-A8DC-70E8204A3CB7}"/>
          </ac:spMkLst>
        </pc:spChg>
      </pc:sldChg>
      <pc:sldChg chg="modSp add">
        <pc:chgData name="Chris Woodruff" userId="2dbf025665e4d94d" providerId="LiveId" clId="{5AB9D1B8-FAD9-4817-BCC1-601C6630A774}" dt="2018-11-07T05:10:32.291" v="870" actId="404"/>
        <pc:sldMkLst>
          <pc:docMk/>
          <pc:sldMk cId="439402032" sldId="270"/>
        </pc:sldMkLst>
        <pc:spChg chg="mod">
          <ac:chgData name="Chris Woodruff" userId="2dbf025665e4d94d" providerId="LiveId" clId="{5AB9D1B8-FAD9-4817-BCC1-601C6630A774}" dt="2018-11-07T05:10:32.291" v="870" actId="404"/>
          <ac:spMkLst>
            <pc:docMk/>
            <pc:sldMk cId="439402032" sldId="270"/>
            <ac:spMk id="13" creationId="{AC8D1563-47A8-42D2-A8DC-70E8204A3CB7}"/>
          </ac:spMkLst>
        </pc:spChg>
      </pc:sldChg>
      <pc:sldChg chg="modSp add">
        <pc:chgData name="Chris Woodruff" userId="2dbf025665e4d94d" providerId="LiveId" clId="{5AB9D1B8-FAD9-4817-BCC1-601C6630A774}" dt="2018-11-07T05:10:37.788" v="872" actId="403"/>
        <pc:sldMkLst>
          <pc:docMk/>
          <pc:sldMk cId="142301850" sldId="271"/>
        </pc:sldMkLst>
        <pc:spChg chg="mod">
          <ac:chgData name="Chris Woodruff" userId="2dbf025665e4d94d" providerId="LiveId" clId="{5AB9D1B8-FAD9-4817-BCC1-601C6630A774}" dt="2018-11-07T05:10:37.788" v="872" actId="403"/>
          <ac:spMkLst>
            <pc:docMk/>
            <pc:sldMk cId="142301850" sldId="271"/>
            <ac:spMk id="13" creationId="{AC8D1563-47A8-42D2-A8DC-70E8204A3CB7}"/>
          </ac:spMkLst>
        </pc:spChg>
      </pc:sldChg>
      <pc:sldChg chg="modSp add del">
        <pc:chgData name="Chris Woodruff" userId="2dbf025665e4d94d" providerId="LiveId" clId="{5AB9D1B8-FAD9-4817-BCC1-601C6630A774}" dt="2018-11-07T05:09:53.530" v="863" actId="2696"/>
        <pc:sldMkLst>
          <pc:docMk/>
          <pc:sldMk cId="1464719410" sldId="271"/>
        </pc:sldMkLst>
        <pc:spChg chg="mod">
          <ac:chgData name="Chris Woodruff" userId="2dbf025665e4d94d" providerId="LiveId" clId="{5AB9D1B8-FAD9-4817-BCC1-601C6630A774}" dt="2018-11-01T20:54:21.844" v="174" actId="20577"/>
          <ac:spMkLst>
            <pc:docMk/>
            <pc:sldMk cId="1464719410" sldId="271"/>
            <ac:spMk id="13" creationId="{AC8D1563-47A8-42D2-A8DC-70E8204A3CB7}"/>
          </ac:spMkLst>
        </pc:spChg>
      </pc:sldChg>
      <pc:sldChg chg="modSp add del">
        <pc:chgData name="Chris Woodruff" userId="2dbf025665e4d94d" providerId="LiveId" clId="{5AB9D1B8-FAD9-4817-BCC1-601C6630A774}" dt="2018-11-07T04:50:07.596" v="722" actId="2696"/>
        <pc:sldMkLst>
          <pc:docMk/>
          <pc:sldMk cId="2611898610" sldId="272"/>
        </pc:sldMkLst>
        <pc:spChg chg="mod">
          <ac:chgData name="Chris Woodruff" userId="2dbf025665e4d94d" providerId="LiveId" clId="{5AB9D1B8-FAD9-4817-BCC1-601C6630A774}" dt="2018-11-01T20:54:33.385" v="182" actId="20577"/>
          <ac:spMkLst>
            <pc:docMk/>
            <pc:sldMk cId="2611898610" sldId="272"/>
            <ac:spMk id="13" creationId="{AC8D1563-47A8-42D2-A8DC-70E8204A3CB7}"/>
          </ac:spMkLst>
        </pc:spChg>
      </pc:sldChg>
      <pc:sldChg chg="addSp delSp modSp add modTransition">
        <pc:chgData name="Chris Woodruff" userId="2dbf025665e4d94d" providerId="LiveId" clId="{5AB9D1B8-FAD9-4817-BCC1-601C6630A774}" dt="2018-11-06T22:53:50.966" v="506" actId="14100"/>
        <pc:sldMkLst>
          <pc:docMk/>
          <pc:sldMk cId="1561748706" sldId="273"/>
        </pc:sldMkLst>
        <pc:spChg chg="add del mod">
          <ac:chgData name="Chris Woodruff" userId="2dbf025665e4d94d" providerId="LiveId" clId="{5AB9D1B8-FAD9-4817-BCC1-601C6630A774}" dt="2018-11-06T22:48:50.798" v="468"/>
          <ac:spMkLst>
            <pc:docMk/>
            <pc:sldMk cId="1561748706" sldId="273"/>
            <ac:spMk id="2" creationId="{5EC9D753-D0CA-4A7F-B4FE-1AB8D532BC1B}"/>
          </ac:spMkLst>
        </pc:spChg>
        <pc:spChg chg="add del mod">
          <ac:chgData name="Chris Woodruff" userId="2dbf025665e4d94d" providerId="LiveId" clId="{5AB9D1B8-FAD9-4817-BCC1-601C6630A774}" dt="2018-11-06T22:48:50.798" v="468"/>
          <ac:spMkLst>
            <pc:docMk/>
            <pc:sldMk cId="1561748706" sldId="273"/>
            <ac:spMk id="3" creationId="{C043C565-4677-4A8D-9BFA-BE282950C27B}"/>
          </ac:spMkLst>
        </pc:spChg>
        <pc:spChg chg="add del mod">
          <ac:chgData name="Chris Woodruff" userId="2dbf025665e4d94d" providerId="LiveId" clId="{5AB9D1B8-FAD9-4817-BCC1-601C6630A774}" dt="2018-11-06T22:48:50.798" v="468"/>
          <ac:spMkLst>
            <pc:docMk/>
            <pc:sldMk cId="1561748706" sldId="273"/>
            <ac:spMk id="4" creationId="{71BB8210-4E2F-41CB-9F0D-F9F49B980DF2}"/>
          </ac:spMkLst>
        </pc:spChg>
        <pc:spChg chg="add del mod">
          <ac:chgData name="Chris Woodruff" userId="2dbf025665e4d94d" providerId="LiveId" clId="{5AB9D1B8-FAD9-4817-BCC1-601C6630A774}" dt="2018-11-06T22:50:09.794" v="471"/>
          <ac:spMkLst>
            <pc:docMk/>
            <pc:sldMk cId="1561748706" sldId="273"/>
            <ac:spMk id="5" creationId="{60F95CD7-D845-4891-9EC9-75B595A46227}"/>
          </ac:spMkLst>
        </pc:spChg>
        <pc:spChg chg="add del mod">
          <ac:chgData name="Chris Woodruff" userId="2dbf025665e4d94d" providerId="LiveId" clId="{5AB9D1B8-FAD9-4817-BCC1-601C6630A774}" dt="2018-11-06T22:50:09.794" v="471"/>
          <ac:spMkLst>
            <pc:docMk/>
            <pc:sldMk cId="1561748706" sldId="273"/>
            <ac:spMk id="6" creationId="{19431110-D4E2-4002-A4B3-D7B8E972CE7A}"/>
          </ac:spMkLst>
        </pc:spChg>
        <pc:spChg chg="add del mod">
          <ac:chgData name="Chris Woodruff" userId="2dbf025665e4d94d" providerId="LiveId" clId="{5AB9D1B8-FAD9-4817-BCC1-601C6630A774}" dt="2018-11-06T22:50:09.794" v="471"/>
          <ac:spMkLst>
            <pc:docMk/>
            <pc:sldMk cId="1561748706" sldId="273"/>
            <ac:spMk id="7" creationId="{58F9EA22-4DFD-4852-BE3D-4D4E250896D4}"/>
          </ac:spMkLst>
        </pc:spChg>
        <pc:spChg chg="add del mod">
          <ac:chgData name="Chris Woodruff" userId="2dbf025665e4d94d" providerId="LiveId" clId="{5AB9D1B8-FAD9-4817-BCC1-601C6630A774}" dt="2018-11-06T22:50:09.794" v="471"/>
          <ac:spMkLst>
            <pc:docMk/>
            <pc:sldMk cId="1561748706" sldId="273"/>
            <ac:spMk id="8" creationId="{72747F00-9BA2-45D4-92C0-4A961BE3B99A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9" creationId="{8755EA17-16B7-4659-8B6A-38DD8EA1A7FA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10" creationId="{EDA854BB-7605-4C77-ABB5-19A6856CC658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11" creationId="{2CAF7648-FD9A-4449-A18D-BE30F0C6F4EE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12" creationId="{ED8446E4-A731-4101-A822-A09644DD02EF}"/>
          </ac:spMkLst>
        </pc:spChg>
        <pc:spChg chg="del mod">
          <ac:chgData name="Chris Woodruff" userId="2dbf025665e4d94d" providerId="LiveId" clId="{5AB9D1B8-FAD9-4817-BCC1-601C6630A774}" dt="2018-11-06T22:49:14.426" v="470"/>
          <ac:spMkLst>
            <pc:docMk/>
            <pc:sldMk cId="1561748706" sldId="273"/>
            <ac:spMk id="13" creationId="{AC8D1563-47A8-42D2-A8DC-70E8204A3CB7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14" creationId="{07E9F85B-7966-454F-AA9C-028D2F9C9600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15" creationId="{3CD07F79-D85D-4336-9AEE-AEA8A6E0A46C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16" creationId="{74411EE4-2C51-45E3-A3EA-4CCA9DCFACB4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17" creationId="{B882538D-C4E6-4770-9A1D-EF0C252F5DA7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18" creationId="{64E8C55B-2671-496A-864F-CEF5A69E7725}"/>
          </ac:spMkLst>
        </pc:spChg>
        <pc:spChg chg="add del mod">
          <ac:chgData name="Chris Woodruff" userId="2dbf025665e4d94d" providerId="LiveId" clId="{5AB9D1B8-FAD9-4817-BCC1-601C6630A774}" dt="2018-11-06T22:50:19.533" v="472"/>
          <ac:spMkLst>
            <pc:docMk/>
            <pc:sldMk cId="1561748706" sldId="273"/>
            <ac:spMk id="19" creationId="{682E73DA-BEFA-41B7-9E6D-DD1A222182D0}"/>
          </ac:spMkLst>
        </pc:spChg>
        <pc:spChg chg="add del mod">
          <ac:chgData name="Chris Woodruff" userId="2dbf025665e4d94d" providerId="LiveId" clId="{5AB9D1B8-FAD9-4817-BCC1-601C6630A774}" dt="2018-11-06T22:50:32.401" v="473"/>
          <ac:spMkLst>
            <pc:docMk/>
            <pc:sldMk cId="1561748706" sldId="273"/>
            <ac:spMk id="20" creationId="{EA40281C-5997-454F-8325-F97E5DED722D}"/>
          </ac:spMkLst>
        </pc:spChg>
        <pc:spChg chg="add del mod">
          <ac:chgData name="Chris Woodruff" userId="2dbf025665e4d94d" providerId="LiveId" clId="{5AB9D1B8-FAD9-4817-BCC1-601C6630A774}" dt="2018-11-06T22:50:32.401" v="473"/>
          <ac:spMkLst>
            <pc:docMk/>
            <pc:sldMk cId="1561748706" sldId="273"/>
            <ac:spMk id="21" creationId="{FFB0D02C-61A0-4753-ABAC-6136081EAC8A}"/>
          </ac:spMkLst>
        </pc:spChg>
        <pc:spChg chg="add del mod">
          <ac:chgData name="Chris Woodruff" userId="2dbf025665e4d94d" providerId="LiveId" clId="{5AB9D1B8-FAD9-4817-BCC1-601C6630A774}" dt="2018-11-06T22:50:32.401" v="473"/>
          <ac:spMkLst>
            <pc:docMk/>
            <pc:sldMk cId="1561748706" sldId="273"/>
            <ac:spMk id="22" creationId="{6C41D6DC-CACA-4E83-B59F-38FBD1BB9DAD}"/>
          </ac:spMkLst>
        </pc:spChg>
        <pc:spChg chg="add del mod">
          <ac:chgData name="Chris Woodruff" userId="2dbf025665e4d94d" providerId="LiveId" clId="{5AB9D1B8-FAD9-4817-BCC1-601C6630A774}" dt="2018-11-06T22:50:32.401" v="473"/>
          <ac:spMkLst>
            <pc:docMk/>
            <pc:sldMk cId="1561748706" sldId="273"/>
            <ac:spMk id="23" creationId="{452CEAB9-0B33-40DA-BE93-B27B5B517C8F}"/>
          </ac:spMkLst>
        </pc:spChg>
        <pc:spChg chg="add del mod">
          <ac:chgData name="Chris Woodruff" userId="2dbf025665e4d94d" providerId="LiveId" clId="{5AB9D1B8-FAD9-4817-BCC1-601C6630A774}" dt="2018-11-06T22:50:32.401" v="473"/>
          <ac:spMkLst>
            <pc:docMk/>
            <pc:sldMk cId="1561748706" sldId="273"/>
            <ac:spMk id="24" creationId="{48AB2A1F-C68B-484F-B9EB-7257EADF52F8}"/>
          </ac:spMkLst>
        </pc:spChg>
        <pc:spChg chg="add del mod">
          <ac:chgData name="Chris Woodruff" userId="2dbf025665e4d94d" providerId="LiveId" clId="{5AB9D1B8-FAD9-4817-BCC1-601C6630A774}" dt="2018-11-06T22:50:32.401" v="473"/>
          <ac:spMkLst>
            <pc:docMk/>
            <pc:sldMk cId="1561748706" sldId="273"/>
            <ac:spMk id="25" creationId="{FB8D9AD2-2A1E-4F0A-83CC-417F36BE16DA}"/>
          </ac:spMkLst>
        </pc:spChg>
        <pc:spChg chg="add del mod">
          <ac:chgData name="Chris Woodruff" userId="2dbf025665e4d94d" providerId="LiveId" clId="{5AB9D1B8-FAD9-4817-BCC1-601C6630A774}" dt="2018-11-06T22:50:42.477" v="474"/>
          <ac:spMkLst>
            <pc:docMk/>
            <pc:sldMk cId="1561748706" sldId="273"/>
            <ac:spMk id="26" creationId="{FE99042A-3798-4807-B498-FB2C36F1F61E}"/>
          </ac:spMkLst>
        </pc:spChg>
        <pc:spChg chg="add del mod">
          <ac:chgData name="Chris Woodruff" userId="2dbf025665e4d94d" providerId="LiveId" clId="{5AB9D1B8-FAD9-4817-BCC1-601C6630A774}" dt="2018-11-06T22:50:42.477" v="474"/>
          <ac:spMkLst>
            <pc:docMk/>
            <pc:sldMk cId="1561748706" sldId="273"/>
            <ac:spMk id="27" creationId="{03D69D97-9BB9-426B-9140-FCA5DE18050B}"/>
          </ac:spMkLst>
        </pc:spChg>
        <pc:spChg chg="add del mod">
          <ac:chgData name="Chris Woodruff" userId="2dbf025665e4d94d" providerId="LiveId" clId="{5AB9D1B8-FAD9-4817-BCC1-601C6630A774}" dt="2018-11-06T22:50:42.477" v="474"/>
          <ac:spMkLst>
            <pc:docMk/>
            <pc:sldMk cId="1561748706" sldId="273"/>
            <ac:spMk id="28" creationId="{64BE425E-1E73-490A-A194-030593AAF42B}"/>
          </ac:spMkLst>
        </pc:spChg>
        <pc:spChg chg="add del mod">
          <ac:chgData name="Chris Woodruff" userId="2dbf025665e4d94d" providerId="LiveId" clId="{5AB9D1B8-FAD9-4817-BCC1-601C6630A774}" dt="2018-11-06T22:50:42.477" v="474"/>
          <ac:spMkLst>
            <pc:docMk/>
            <pc:sldMk cId="1561748706" sldId="273"/>
            <ac:spMk id="29" creationId="{D46D23AD-CB3B-49B0-94CA-1BD9EAA671F3}"/>
          </ac:spMkLst>
        </pc:spChg>
        <pc:spChg chg="add del mod">
          <ac:chgData name="Chris Woodruff" userId="2dbf025665e4d94d" providerId="LiveId" clId="{5AB9D1B8-FAD9-4817-BCC1-601C6630A774}" dt="2018-11-06T22:50:42.477" v="474"/>
          <ac:spMkLst>
            <pc:docMk/>
            <pc:sldMk cId="1561748706" sldId="273"/>
            <ac:spMk id="30" creationId="{282F1AA1-8C12-4B57-BF9A-CB64F6861AE4}"/>
          </ac:spMkLst>
        </pc:spChg>
        <pc:spChg chg="add del mod">
          <ac:chgData name="Chris Woodruff" userId="2dbf025665e4d94d" providerId="LiveId" clId="{5AB9D1B8-FAD9-4817-BCC1-601C6630A774}" dt="2018-11-06T22:50:42.477" v="474"/>
          <ac:spMkLst>
            <pc:docMk/>
            <pc:sldMk cId="1561748706" sldId="273"/>
            <ac:spMk id="31" creationId="{C102D882-4308-4646-AE44-0572954B2471}"/>
          </ac:spMkLst>
        </pc:spChg>
        <pc:spChg chg="add del mod">
          <ac:chgData name="Chris Woodruff" userId="2dbf025665e4d94d" providerId="LiveId" clId="{5AB9D1B8-FAD9-4817-BCC1-601C6630A774}" dt="2018-11-06T22:50:42.477" v="474"/>
          <ac:spMkLst>
            <pc:docMk/>
            <pc:sldMk cId="1561748706" sldId="273"/>
            <ac:spMk id="32" creationId="{0C1ACB93-075B-486D-AB7F-3BDEC92189F5}"/>
          </ac:spMkLst>
        </pc:spChg>
        <pc:spChg chg="add del mod">
          <ac:chgData name="Chris Woodruff" userId="2dbf025665e4d94d" providerId="LiveId" clId="{5AB9D1B8-FAD9-4817-BCC1-601C6630A774}" dt="2018-11-06T22:50:57.891" v="475"/>
          <ac:spMkLst>
            <pc:docMk/>
            <pc:sldMk cId="1561748706" sldId="273"/>
            <ac:spMk id="33" creationId="{5567DB7D-BC68-470E-8014-F7689BDABE57}"/>
          </ac:spMkLst>
        </pc:spChg>
        <pc:spChg chg="add del mod">
          <ac:chgData name="Chris Woodruff" userId="2dbf025665e4d94d" providerId="LiveId" clId="{5AB9D1B8-FAD9-4817-BCC1-601C6630A774}" dt="2018-11-06T22:50:57.891" v="475"/>
          <ac:spMkLst>
            <pc:docMk/>
            <pc:sldMk cId="1561748706" sldId="273"/>
            <ac:spMk id="34" creationId="{D09BB10A-7FF5-4928-837D-3A5F8182CFE4}"/>
          </ac:spMkLst>
        </pc:spChg>
        <pc:spChg chg="add del mod">
          <ac:chgData name="Chris Woodruff" userId="2dbf025665e4d94d" providerId="LiveId" clId="{5AB9D1B8-FAD9-4817-BCC1-601C6630A774}" dt="2018-11-06T22:50:57.891" v="475"/>
          <ac:spMkLst>
            <pc:docMk/>
            <pc:sldMk cId="1561748706" sldId="273"/>
            <ac:spMk id="35" creationId="{3455ABBE-416A-40F3-BD4F-14C472ACE7E2}"/>
          </ac:spMkLst>
        </pc:spChg>
        <pc:spChg chg="add del mod">
          <ac:chgData name="Chris Woodruff" userId="2dbf025665e4d94d" providerId="LiveId" clId="{5AB9D1B8-FAD9-4817-BCC1-601C6630A774}" dt="2018-11-06T22:50:57.891" v="475"/>
          <ac:spMkLst>
            <pc:docMk/>
            <pc:sldMk cId="1561748706" sldId="273"/>
            <ac:spMk id="36" creationId="{24273ACF-AABD-4B19-83B5-6F489F3CA022}"/>
          </ac:spMkLst>
        </pc:spChg>
        <pc:spChg chg="add del mod">
          <ac:chgData name="Chris Woodruff" userId="2dbf025665e4d94d" providerId="LiveId" clId="{5AB9D1B8-FAD9-4817-BCC1-601C6630A774}" dt="2018-11-06T22:51:03.385" v="476"/>
          <ac:spMkLst>
            <pc:docMk/>
            <pc:sldMk cId="1561748706" sldId="273"/>
            <ac:spMk id="37" creationId="{7007B6B2-BBD9-424A-A7EB-CD10E6C797F1}"/>
          </ac:spMkLst>
        </pc:spChg>
        <pc:spChg chg="add del mod">
          <ac:chgData name="Chris Woodruff" userId="2dbf025665e4d94d" providerId="LiveId" clId="{5AB9D1B8-FAD9-4817-BCC1-601C6630A774}" dt="2018-11-06T22:51:03.385" v="476"/>
          <ac:spMkLst>
            <pc:docMk/>
            <pc:sldMk cId="1561748706" sldId="273"/>
            <ac:spMk id="38" creationId="{D1FEE62A-6AEA-4048-84B5-0275D246097B}"/>
          </ac:spMkLst>
        </pc:spChg>
        <pc:spChg chg="add del mod">
          <ac:chgData name="Chris Woodruff" userId="2dbf025665e4d94d" providerId="LiveId" clId="{5AB9D1B8-FAD9-4817-BCC1-601C6630A774}" dt="2018-11-06T22:51:03.385" v="476"/>
          <ac:spMkLst>
            <pc:docMk/>
            <pc:sldMk cId="1561748706" sldId="273"/>
            <ac:spMk id="39" creationId="{05E385B5-56F9-46A7-B889-0C1CE1B43EF8}"/>
          </ac:spMkLst>
        </pc:spChg>
        <pc:spChg chg="add del mod">
          <ac:chgData name="Chris Woodruff" userId="2dbf025665e4d94d" providerId="LiveId" clId="{5AB9D1B8-FAD9-4817-BCC1-601C6630A774}" dt="2018-11-06T22:51:03.385" v="476"/>
          <ac:spMkLst>
            <pc:docMk/>
            <pc:sldMk cId="1561748706" sldId="273"/>
            <ac:spMk id="40" creationId="{B37E2FD9-8ECA-49CB-A132-9745D2532213}"/>
          </ac:spMkLst>
        </pc:spChg>
        <pc:spChg chg="add del mod">
          <ac:chgData name="Chris Woodruff" userId="2dbf025665e4d94d" providerId="LiveId" clId="{5AB9D1B8-FAD9-4817-BCC1-601C6630A774}" dt="2018-11-06T22:51:03.385" v="476"/>
          <ac:spMkLst>
            <pc:docMk/>
            <pc:sldMk cId="1561748706" sldId="273"/>
            <ac:spMk id="41" creationId="{5BE07AF4-B6B4-4E1E-8A1F-6A7098B84044}"/>
          </ac:spMkLst>
        </pc:spChg>
        <pc:spChg chg="add del mod">
          <ac:chgData name="Chris Woodruff" userId="2dbf025665e4d94d" providerId="LiveId" clId="{5AB9D1B8-FAD9-4817-BCC1-601C6630A774}" dt="2018-11-06T22:51:18.048" v="477"/>
          <ac:spMkLst>
            <pc:docMk/>
            <pc:sldMk cId="1561748706" sldId="273"/>
            <ac:spMk id="42" creationId="{EF07E3FF-A712-48F8-AEEE-9A35F754A50C}"/>
          </ac:spMkLst>
        </pc:spChg>
        <pc:spChg chg="add del mod">
          <ac:chgData name="Chris Woodruff" userId="2dbf025665e4d94d" providerId="LiveId" clId="{5AB9D1B8-FAD9-4817-BCC1-601C6630A774}" dt="2018-11-06T22:51:18.048" v="477"/>
          <ac:spMkLst>
            <pc:docMk/>
            <pc:sldMk cId="1561748706" sldId="273"/>
            <ac:spMk id="43" creationId="{EDE07B79-88A4-4E9A-A65A-06DA21F6261F}"/>
          </ac:spMkLst>
        </pc:spChg>
        <pc:spChg chg="add del mod">
          <ac:chgData name="Chris Woodruff" userId="2dbf025665e4d94d" providerId="LiveId" clId="{5AB9D1B8-FAD9-4817-BCC1-601C6630A774}" dt="2018-11-06T22:51:18.048" v="477"/>
          <ac:spMkLst>
            <pc:docMk/>
            <pc:sldMk cId="1561748706" sldId="273"/>
            <ac:spMk id="44" creationId="{D8AAC76E-56DF-48A0-8833-5C667D5D34CF}"/>
          </ac:spMkLst>
        </pc:spChg>
        <pc:spChg chg="add del mod">
          <ac:chgData name="Chris Woodruff" userId="2dbf025665e4d94d" providerId="LiveId" clId="{5AB9D1B8-FAD9-4817-BCC1-601C6630A774}" dt="2018-11-06T22:51:18.048" v="477"/>
          <ac:spMkLst>
            <pc:docMk/>
            <pc:sldMk cId="1561748706" sldId="273"/>
            <ac:spMk id="45" creationId="{AC631109-5F44-402A-A3BD-A798F99631AF}"/>
          </ac:spMkLst>
        </pc:spChg>
        <pc:spChg chg="add del mod">
          <ac:chgData name="Chris Woodruff" userId="2dbf025665e4d94d" providerId="LiveId" clId="{5AB9D1B8-FAD9-4817-BCC1-601C6630A774}" dt="2018-11-06T22:51:18.048" v="477"/>
          <ac:spMkLst>
            <pc:docMk/>
            <pc:sldMk cId="1561748706" sldId="273"/>
            <ac:spMk id="46" creationId="{29D5C085-80A4-4DE9-8CFE-E3DB3EB8896B}"/>
          </ac:spMkLst>
        </pc:spChg>
        <pc:spChg chg="add del mod">
          <ac:chgData name="Chris Woodruff" userId="2dbf025665e4d94d" providerId="LiveId" clId="{5AB9D1B8-FAD9-4817-BCC1-601C6630A774}" dt="2018-11-06T22:51:18.048" v="477"/>
          <ac:spMkLst>
            <pc:docMk/>
            <pc:sldMk cId="1561748706" sldId="273"/>
            <ac:spMk id="47" creationId="{09EAC3ED-EBE9-43FC-BE1F-FA7A2F72F52D}"/>
          </ac:spMkLst>
        </pc:spChg>
        <pc:spChg chg="add mod">
          <ac:chgData name="Chris Woodruff" userId="2dbf025665e4d94d" providerId="LiveId" clId="{5AB9D1B8-FAD9-4817-BCC1-601C6630A774}" dt="2018-11-06T22:53:50.966" v="506" actId="14100"/>
          <ac:spMkLst>
            <pc:docMk/>
            <pc:sldMk cId="1561748706" sldId="273"/>
            <ac:spMk id="48" creationId="{64ABD30F-01C4-4A68-9E0C-68E9C2BA42C0}"/>
          </ac:spMkLst>
        </pc:spChg>
        <pc:spChg chg="add del mod">
          <ac:chgData name="Chris Woodruff" userId="2dbf025665e4d94d" providerId="LiveId" clId="{5AB9D1B8-FAD9-4817-BCC1-601C6630A774}" dt="2018-11-06T22:51:21.324" v="478" actId="478"/>
          <ac:spMkLst>
            <pc:docMk/>
            <pc:sldMk cId="1561748706" sldId="273"/>
            <ac:spMk id="49" creationId="{86F87292-E358-426A-B31B-50DF2ECF8290}"/>
          </ac:spMkLst>
        </pc:spChg>
        <pc:spChg chg="mod">
          <ac:chgData name="Chris Woodruff" userId="2dbf025665e4d94d" providerId="LiveId" clId="{5AB9D1B8-FAD9-4817-BCC1-601C6630A774}" dt="2018-11-06T22:53:39.781" v="504" actId="207"/>
          <ac:spMkLst>
            <pc:docMk/>
            <pc:sldMk cId="1561748706" sldId="273"/>
            <ac:spMk id="53" creationId="{30484922-8A31-4972-8AFF-F699B5650559}"/>
          </ac:spMkLst>
        </pc:spChg>
        <pc:spChg chg="add del">
          <ac:chgData name="Chris Woodruff" userId="2dbf025665e4d94d" providerId="LiveId" clId="{5AB9D1B8-FAD9-4817-BCC1-601C6630A774}" dt="2018-11-06T22:52:08.328" v="503"/>
          <ac:spMkLst>
            <pc:docMk/>
            <pc:sldMk cId="1561748706" sldId="273"/>
            <ac:spMk id="59" creationId="{6D41F742-86E1-4088-ADD3-C4BD710476EC}"/>
          </ac:spMkLst>
        </pc:spChg>
        <pc:grpChg chg="add">
          <ac:chgData name="Chris Woodruff" userId="2dbf025665e4d94d" providerId="LiveId" clId="{5AB9D1B8-FAD9-4817-BCC1-601C6630A774}" dt="2018-11-06T22:51:56.565" v="501"/>
          <ac:grpSpMkLst>
            <pc:docMk/>
            <pc:sldMk cId="1561748706" sldId="273"/>
            <ac:grpSpMk id="50" creationId="{E124D562-ED26-47B2-9E36-5484B25F227B}"/>
          </ac:grpSpMkLst>
        </pc:grpChg>
      </pc:sldChg>
      <pc:sldChg chg="modSp add del">
        <pc:chgData name="Chris Woodruff" userId="2dbf025665e4d94d" providerId="LiveId" clId="{5AB9D1B8-FAD9-4817-BCC1-601C6630A774}" dt="2018-11-07T04:50:07.618" v="723" actId="2696"/>
        <pc:sldMkLst>
          <pc:docMk/>
          <pc:sldMk cId="2760864593" sldId="274"/>
        </pc:sldMkLst>
        <pc:spChg chg="mod">
          <ac:chgData name="Chris Woodruff" userId="2dbf025665e4d94d" providerId="LiveId" clId="{5AB9D1B8-FAD9-4817-BCC1-601C6630A774}" dt="2018-11-01T20:54:52.721" v="201" actId="20577"/>
          <ac:spMkLst>
            <pc:docMk/>
            <pc:sldMk cId="2760864593" sldId="274"/>
            <ac:spMk id="13" creationId="{AC8D1563-47A8-42D2-A8DC-70E8204A3CB7}"/>
          </ac:spMkLst>
        </pc:spChg>
      </pc:sldChg>
      <pc:sldChg chg="addSp delSp modSp add modTransition">
        <pc:chgData name="Chris Woodruff" userId="2dbf025665e4d94d" providerId="LiveId" clId="{5AB9D1B8-FAD9-4817-BCC1-601C6630A774}" dt="2018-11-07T10:26:12.611" v="914" actId="403"/>
        <pc:sldMkLst>
          <pc:docMk/>
          <pc:sldMk cId="3371358522" sldId="275"/>
        </pc:sldMkLst>
        <pc:spChg chg="add del mod">
          <ac:chgData name="Chris Woodruff" userId="2dbf025665e4d94d" providerId="LiveId" clId="{5AB9D1B8-FAD9-4817-BCC1-601C6630A774}" dt="2018-11-07T10:25:54.156" v="897"/>
          <ac:spMkLst>
            <pc:docMk/>
            <pc:sldMk cId="3371358522" sldId="275"/>
            <ac:spMk id="2" creationId="{3DB64B73-7749-4C7A-B249-66AD41375E08}"/>
          </ac:spMkLst>
        </pc:spChg>
        <pc:spChg chg="add del mod">
          <ac:chgData name="Chris Woodruff" userId="2dbf025665e4d94d" providerId="LiveId" clId="{5AB9D1B8-FAD9-4817-BCC1-601C6630A774}" dt="2018-11-07T10:26:12.611" v="914" actId="403"/>
          <ac:spMkLst>
            <pc:docMk/>
            <pc:sldMk cId="3371358522" sldId="275"/>
            <ac:spMk id="13" creationId="{AC8D1563-47A8-42D2-A8DC-70E8204A3CB7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21" creationId="{2D20DC49-1706-4CA7-AC53-E72BB345B5E2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22" creationId="{D9A04E22-2AB3-42E6-97EC-354558285068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23" creationId="{6D90F860-4550-43DB-8E24-EDF642007426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24" creationId="{77A8ED9B-4E4B-4A2F-9053-1C73A682D3D0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25" creationId="{B0A662D6-3271-452A-9CE9-266E94D6FA34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26" creationId="{630848F1-DC46-41D8-9A91-D68B70C675EB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27" creationId="{90CFECB8-61DA-4AD6-B9DA-9534124C142A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28" creationId="{5479DAEF-27C5-41E7-B76A-84E82AD9F3BF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29" creationId="{6DD8F6C1-48C8-46A3-BC54-CC7850AA165A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30" creationId="{2D73530A-46F3-4F95-BE91-A11AAA1E0BD0}"/>
          </ac:spMkLst>
        </pc:spChg>
        <pc:spChg chg="add del mod">
          <ac:chgData name="Chris Woodruff" userId="2dbf025665e4d94d" providerId="LiveId" clId="{5AB9D1B8-FAD9-4817-BCC1-601C6630A774}" dt="2018-11-07T10:25:52.822" v="894"/>
          <ac:spMkLst>
            <pc:docMk/>
            <pc:sldMk cId="3371358522" sldId="275"/>
            <ac:spMk id="31" creationId="{516DACD5-9B11-4651-B4AC-818F714F4AFC}"/>
          </ac:spMkLst>
        </pc:spChg>
        <pc:spChg chg="add del">
          <ac:chgData name="Chris Woodruff" userId="2dbf025665e4d94d" providerId="LiveId" clId="{5AB9D1B8-FAD9-4817-BCC1-601C6630A774}" dt="2018-11-07T10:25:39.203" v="890"/>
          <ac:spMkLst>
            <pc:docMk/>
            <pc:sldMk cId="3371358522" sldId="275"/>
            <ac:spMk id="32" creationId="{961958CB-2D6C-44B0-923F-ACC67DAAA829}"/>
          </ac:spMkLst>
        </pc:spChg>
        <pc:grpChg chg="add del mod">
          <ac:chgData name="Chris Woodruff" userId="2dbf025665e4d94d" providerId="LiveId" clId="{5AB9D1B8-FAD9-4817-BCC1-601C6630A774}" dt="2018-11-07T10:17:00.061" v="883"/>
          <ac:grpSpMkLst>
            <pc:docMk/>
            <pc:sldMk cId="3371358522" sldId="275"/>
            <ac:grpSpMk id="4" creationId="{1229FB9D-35BF-46AF-8D8F-6CC48A8A21D3}"/>
          </ac:grpSpMkLst>
        </pc:grpChg>
        <pc:graphicFrameChg chg="add del mod">
          <ac:chgData name="Chris Woodruff" userId="2dbf025665e4d94d" providerId="LiveId" clId="{5AB9D1B8-FAD9-4817-BCC1-601C6630A774}" dt="2018-11-07T10:17:26.976" v="885" actId="1032"/>
          <ac:graphicFrameMkLst>
            <pc:docMk/>
            <pc:sldMk cId="3371358522" sldId="275"/>
            <ac:graphicFrameMk id="3" creationId="{55853A2F-599E-4343-A0BA-2F288B987E80}"/>
          </ac:graphicFrameMkLst>
        </pc:graphicFrameChg>
        <pc:picChg chg="add del">
          <ac:chgData name="Chris Woodruff" userId="2dbf025665e4d94d" providerId="LiveId" clId="{5AB9D1B8-FAD9-4817-BCC1-601C6630A774}" dt="2018-11-07T10:25:49.015" v="892"/>
          <ac:picMkLst>
            <pc:docMk/>
            <pc:sldMk cId="3371358522" sldId="275"/>
            <ac:picMk id="33" creationId="{DD15FAA3-7FA3-4215-8346-31EE403B0048}"/>
          </ac:picMkLst>
        </pc:picChg>
      </pc:sldChg>
      <pc:sldChg chg="addSp delSp modSp add modTransition">
        <pc:chgData name="Chris Woodruff" userId="2dbf025665e4d94d" providerId="LiveId" clId="{5AB9D1B8-FAD9-4817-BCC1-601C6630A774}" dt="2018-11-07T11:11:35.863" v="1144" actId="1076"/>
        <pc:sldMkLst>
          <pc:docMk/>
          <pc:sldMk cId="8734045" sldId="276"/>
        </pc:sldMkLst>
        <pc:spChg chg="del">
          <ac:chgData name="Chris Woodruff" userId="2dbf025665e4d94d" providerId="LiveId" clId="{5AB9D1B8-FAD9-4817-BCC1-601C6630A774}" dt="2018-11-06T22:04:18.195" v="222"/>
          <ac:spMkLst>
            <pc:docMk/>
            <pc:sldMk cId="8734045" sldId="276"/>
            <ac:spMk id="2" creationId="{C90AE36D-4104-4E27-B7CD-CE913BCAF55B}"/>
          </ac:spMkLst>
        </pc:spChg>
        <pc:spChg chg="del">
          <ac:chgData name="Chris Woodruff" userId="2dbf025665e4d94d" providerId="LiveId" clId="{5AB9D1B8-FAD9-4817-BCC1-601C6630A774}" dt="2018-11-07T05:05:17.357" v="817" actId="478"/>
          <ac:spMkLst>
            <pc:docMk/>
            <pc:sldMk cId="8734045" sldId="276"/>
            <ac:spMk id="3" creationId="{D457EFCB-E2CE-44E1-92F9-410246FC277A}"/>
          </ac:spMkLst>
        </pc:spChg>
        <pc:spChg chg="del">
          <ac:chgData name="Chris Woodruff" userId="2dbf025665e4d94d" providerId="LiveId" clId="{5AB9D1B8-FAD9-4817-BCC1-601C6630A774}" dt="2018-11-07T05:05:21.393" v="818" actId="478"/>
          <ac:spMkLst>
            <pc:docMk/>
            <pc:sldMk cId="8734045" sldId="276"/>
            <ac:spMk id="4" creationId="{AF519128-8D55-49EF-B204-7123BC99898A}"/>
          </ac:spMkLst>
        </pc:spChg>
        <pc:spChg chg="del">
          <ac:chgData name="Chris Woodruff" userId="2dbf025665e4d94d" providerId="LiveId" clId="{5AB9D1B8-FAD9-4817-BCC1-601C6630A774}" dt="2018-11-07T05:05:24.725" v="819" actId="478"/>
          <ac:spMkLst>
            <pc:docMk/>
            <pc:sldMk cId="8734045" sldId="276"/>
            <ac:spMk id="5" creationId="{CCCA8E63-6C21-4028-8305-ADD1507BAF54}"/>
          </ac:spMkLst>
        </pc:spChg>
        <pc:spChg chg="add del mod">
          <ac:chgData name="Chris Woodruff" userId="2dbf025665e4d94d" providerId="LiveId" clId="{5AB9D1B8-FAD9-4817-BCC1-601C6630A774}" dt="2018-11-06T22:04:37.149" v="223"/>
          <ac:spMkLst>
            <pc:docMk/>
            <pc:sldMk cId="8734045" sldId="276"/>
            <ac:spMk id="6" creationId="{9A117681-7718-4B73-9664-A53C355EEBB9}"/>
          </ac:spMkLst>
        </pc:spChg>
        <pc:spChg chg="add del mod">
          <ac:chgData name="Chris Woodruff" userId="2dbf025665e4d94d" providerId="LiveId" clId="{5AB9D1B8-FAD9-4817-BCC1-601C6630A774}" dt="2018-11-06T22:04:37.149" v="223"/>
          <ac:spMkLst>
            <pc:docMk/>
            <pc:sldMk cId="8734045" sldId="276"/>
            <ac:spMk id="7" creationId="{A7B8F779-4DA7-48C0-8A48-5780F9DE7F0A}"/>
          </ac:spMkLst>
        </pc:spChg>
        <pc:spChg chg="add del mod">
          <ac:chgData name="Chris Woodruff" userId="2dbf025665e4d94d" providerId="LiveId" clId="{5AB9D1B8-FAD9-4817-BCC1-601C6630A774}" dt="2018-11-06T22:04:37.149" v="223"/>
          <ac:spMkLst>
            <pc:docMk/>
            <pc:sldMk cId="8734045" sldId="276"/>
            <ac:spMk id="8" creationId="{83077B73-5E95-4DF0-B082-DCE720E35BCF}"/>
          </ac:spMkLst>
        </pc:spChg>
        <pc:spChg chg="add del mod">
          <ac:chgData name="Chris Woodruff" userId="2dbf025665e4d94d" providerId="LiveId" clId="{5AB9D1B8-FAD9-4817-BCC1-601C6630A774}" dt="2018-11-06T22:04:37.149" v="223"/>
          <ac:spMkLst>
            <pc:docMk/>
            <pc:sldMk cId="8734045" sldId="276"/>
            <ac:spMk id="9" creationId="{2F724920-4D07-4E81-97C3-624495C6495C}"/>
          </ac:spMkLst>
        </pc:spChg>
        <pc:spChg chg="add del mod">
          <ac:chgData name="Chris Woodruff" userId="2dbf025665e4d94d" providerId="LiveId" clId="{5AB9D1B8-FAD9-4817-BCC1-601C6630A774}" dt="2018-11-06T22:05:00.913" v="224"/>
          <ac:spMkLst>
            <pc:docMk/>
            <pc:sldMk cId="8734045" sldId="276"/>
            <ac:spMk id="10" creationId="{DC9C26D5-B9FD-4360-9102-AE2DEB7B366F}"/>
          </ac:spMkLst>
        </pc:spChg>
        <pc:spChg chg="add del mod">
          <ac:chgData name="Chris Woodruff" userId="2dbf025665e4d94d" providerId="LiveId" clId="{5AB9D1B8-FAD9-4817-BCC1-601C6630A774}" dt="2018-11-06T22:05:00.913" v="224"/>
          <ac:spMkLst>
            <pc:docMk/>
            <pc:sldMk cId="8734045" sldId="276"/>
            <ac:spMk id="11" creationId="{C729C1F1-DA14-4FA0-B030-8FDF4A8B470B}"/>
          </ac:spMkLst>
        </pc:spChg>
        <pc:spChg chg="add del mod">
          <ac:chgData name="Chris Woodruff" userId="2dbf025665e4d94d" providerId="LiveId" clId="{5AB9D1B8-FAD9-4817-BCC1-601C6630A774}" dt="2018-11-06T22:05:00.913" v="224"/>
          <ac:spMkLst>
            <pc:docMk/>
            <pc:sldMk cId="8734045" sldId="276"/>
            <ac:spMk id="12" creationId="{33E04740-DCE4-4D8D-B80C-80954705B89C}"/>
          </ac:spMkLst>
        </pc:spChg>
        <pc:spChg chg="add del mod">
          <ac:chgData name="Chris Woodruff" userId="2dbf025665e4d94d" providerId="LiveId" clId="{5AB9D1B8-FAD9-4817-BCC1-601C6630A774}" dt="2018-11-06T22:05:00.913" v="224"/>
          <ac:spMkLst>
            <pc:docMk/>
            <pc:sldMk cId="8734045" sldId="276"/>
            <ac:spMk id="13" creationId="{8532D711-17E2-43C8-894E-A8EEF7602A43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14" creationId="{4144177B-441B-4616-8661-F4A5DD4F4D4A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15" creationId="{80489F92-12DB-48FE-962D-783239BC0B63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16" creationId="{675A67DB-0B81-4C65-9A37-4D6FF7B6151F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17" creationId="{E08C2023-C923-4ECC-B1E4-D66856789F74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18" creationId="{0189775F-712A-4C2E-83A8-0FB74AEDE2B3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19" creationId="{977E3803-3656-4AFD-BB51-9F852A9F9975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20" creationId="{21C90CD8-9C6B-4C99-9B30-9B5039ACD645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21" creationId="{39EB7A8E-7A48-43D5-9E08-FF64A2CC30FD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22" creationId="{4810F986-68EE-4271-9C87-B796D865096D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23" creationId="{3EFEBC9E-F868-4A18-A727-22CF1F50A2A1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24" creationId="{948AAD1D-ED06-4CA5-A821-EE7FBF5FF61C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25" creationId="{111416A5-0F75-4ADB-A2EA-5B0427B4C4A3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26" creationId="{716BAE37-5E6A-465C-A877-27DAE957B959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27" creationId="{A5F0D380-16CC-4220-804B-4B4A867D127C}"/>
          </ac:spMkLst>
        </pc:spChg>
        <pc:spChg chg="add del mod">
          <ac:chgData name="Chris Woodruff" userId="2dbf025665e4d94d" providerId="LiveId" clId="{5AB9D1B8-FAD9-4817-BCC1-601C6630A774}" dt="2018-11-06T22:05:05.961" v="225"/>
          <ac:spMkLst>
            <pc:docMk/>
            <pc:sldMk cId="8734045" sldId="276"/>
            <ac:spMk id="28" creationId="{FAD82953-AC7F-41ED-879E-368D68613BCE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29" creationId="{175B0B96-61EA-455E-A9C7-62BEC9860508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0" creationId="{E34AD13C-E6C9-4778-A710-D2CADDB7575E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1" creationId="{10FBD4A6-B7EF-4BD5-AF10-7CA3D25D8D64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2" creationId="{74BD14E0-A6B0-4526-A9AC-1B56031544D7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3" creationId="{6F01CD22-210A-44D7-A99F-92FA3B6499FC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4" creationId="{A129495F-F51B-4897-8641-99A160881FE2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5" creationId="{F73780EB-94DA-4AE6-9F4E-7A83D249B3D4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6" creationId="{24F15F09-E7AA-4A97-B8F7-0C6E26DE3C3F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7" creationId="{300E4D63-3876-4239-8B9F-6028B4386CBB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8" creationId="{61805CDD-F6D3-4C4D-80AE-1F6BF54A45DC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39" creationId="{F1F5EFE2-0A66-4200-AFC7-F0D1BCB3720B}"/>
          </ac:spMkLst>
        </pc:spChg>
        <pc:spChg chg="add del mod">
          <ac:chgData name="Chris Woodruff" userId="2dbf025665e4d94d" providerId="LiveId" clId="{5AB9D1B8-FAD9-4817-BCC1-601C6630A774}" dt="2018-11-06T22:05:15.536" v="226"/>
          <ac:spMkLst>
            <pc:docMk/>
            <pc:sldMk cId="8734045" sldId="276"/>
            <ac:spMk id="40" creationId="{F3347394-6184-4D26-991E-6842D0DDA158}"/>
          </ac:spMkLst>
        </pc:spChg>
        <pc:spChg chg="add del mod">
          <ac:chgData name="Chris Woodruff" userId="2dbf025665e4d94d" providerId="LiveId" clId="{5AB9D1B8-FAD9-4817-BCC1-601C6630A774}" dt="2018-11-06T22:05:37.227" v="227"/>
          <ac:spMkLst>
            <pc:docMk/>
            <pc:sldMk cId="8734045" sldId="276"/>
            <ac:spMk id="41" creationId="{FBE2342C-D6ED-437A-9EB2-E9D7FEEE938D}"/>
          </ac:spMkLst>
        </pc:spChg>
        <pc:spChg chg="add del mod">
          <ac:chgData name="Chris Woodruff" userId="2dbf025665e4d94d" providerId="LiveId" clId="{5AB9D1B8-FAD9-4817-BCC1-601C6630A774}" dt="2018-11-06T22:05:37.227" v="227"/>
          <ac:spMkLst>
            <pc:docMk/>
            <pc:sldMk cId="8734045" sldId="276"/>
            <ac:spMk id="42" creationId="{7001C8F5-5064-49F1-B135-C3807D58693B}"/>
          </ac:spMkLst>
        </pc:spChg>
        <pc:spChg chg="add del mod">
          <ac:chgData name="Chris Woodruff" userId="2dbf025665e4d94d" providerId="LiveId" clId="{5AB9D1B8-FAD9-4817-BCC1-601C6630A774}" dt="2018-11-06T22:05:37.227" v="227"/>
          <ac:spMkLst>
            <pc:docMk/>
            <pc:sldMk cId="8734045" sldId="276"/>
            <ac:spMk id="43" creationId="{6D0083D5-DC12-4379-B299-5CDE83E290AB}"/>
          </ac:spMkLst>
        </pc:spChg>
        <pc:spChg chg="add del mod">
          <ac:chgData name="Chris Woodruff" userId="2dbf025665e4d94d" providerId="LiveId" clId="{5AB9D1B8-FAD9-4817-BCC1-601C6630A774}" dt="2018-11-06T22:05:37.227" v="227"/>
          <ac:spMkLst>
            <pc:docMk/>
            <pc:sldMk cId="8734045" sldId="276"/>
            <ac:spMk id="44" creationId="{A5215992-4637-4400-9FA9-6BAE8C21699D}"/>
          </ac:spMkLst>
        </pc:spChg>
        <pc:spChg chg="add del mod">
          <ac:chgData name="Chris Woodruff" userId="2dbf025665e4d94d" providerId="LiveId" clId="{5AB9D1B8-FAD9-4817-BCC1-601C6630A774}" dt="2018-11-06T22:05:37.227" v="227"/>
          <ac:spMkLst>
            <pc:docMk/>
            <pc:sldMk cId="8734045" sldId="276"/>
            <ac:spMk id="45" creationId="{3840A257-1F15-4E00-8496-1BDAF0CA6911}"/>
          </ac:spMkLst>
        </pc:spChg>
        <pc:spChg chg="add del mod">
          <ac:chgData name="Chris Woodruff" userId="2dbf025665e4d94d" providerId="LiveId" clId="{5AB9D1B8-FAD9-4817-BCC1-601C6630A774}" dt="2018-11-06T22:05:37.227" v="227"/>
          <ac:spMkLst>
            <pc:docMk/>
            <pc:sldMk cId="8734045" sldId="276"/>
            <ac:spMk id="46" creationId="{4955D158-D359-4CB9-9240-C15C31A02B6B}"/>
          </ac:spMkLst>
        </pc:spChg>
        <pc:spChg chg="add del mod">
          <ac:chgData name="Chris Woodruff" userId="2dbf025665e4d94d" providerId="LiveId" clId="{5AB9D1B8-FAD9-4817-BCC1-601C6630A774}" dt="2018-11-06T22:05:37.227" v="227"/>
          <ac:spMkLst>
            <pc:docMk/>
            <pc:sldMk cId="8734045" sldId="276"/>
            <ac:spMk id="47" creationId="{D1EAE121-B620-4981-8464-F5EE36F0E925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48" creationId="{0C078C67-6BF6-4570-A2E0-5658974DEA35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49" creationId="{BB292336-E4E3-4949-81AF-51DAC3D2903C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0" creationId="{86BAA00F-DB07-440E-B34A-E563E148E5DE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1" creationId="{B0F90D20-7524-4305-8052-CE19EAF5E4E0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2" creationId="{B3830775-06CA-45BB-A1F0-99DB816695A0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3" creationId="{FF85AA07-0F79-4D91-B103-048380FA59EC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4" creationId="{55CDE819-124F-4A9A-94C7-7CB07DA84B05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5" creationId="{2C1DD088-3606-413B-A3FC-436D95A30DE3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6" creationId="{C0D81008-FAF0-428F-BDA3-568B5EA5AE23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7" creationId="{11BD0CDF-3022-46A9-B4A7-128852FA648B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8" creationId="{3A8AD96C-CD2D-42AB-BFA5-7CA0F75C8DEA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59" creationId="{2B94402E-B2B2-41B9-AEE5-DE2EC39C7C0C}"/>
          </ac:spMkLst>
        </pc:spChg>
        <pc:spChg chg="add del mod">
          <ac:chgData name="Chris Woodruff" userId="2dbf025665e4d94d" providerId="LiveId" clId="{5AB9D1B8-FAD9-4817-BCC1-601C6630A774}" dt="2018-11-06T22:05:47.374" v="228"/>
          <ac:spMkLst>
            <pc:docMk/>
            <pc:sldMk cId="8734045" sldId="276"/>
            <ac:spMk id="60" creationId="{0F1BFD5B-375D-46F7-9E47-A069739465D7}"/>
          </ac:spMkLst>
        </pc:spChg>
        <pc:spChg chg="add del mod">
          <ac:chgData name="Chris Woodruff" userId="2dbf025665e4d94d" providerId="LiveId" clId="{5AB9D1B8-FAD9-4817-BCC1-601C6630A774}" dt="2018-11-06T22:05:55.357" v="229"/>
          <ac:spMkLst>
            <pc:docMk/>
            <pc:sldMk cId="8734045" sldId="276"/>
            <ac:spMk id="61" creationId="{B0F7E0A5-DB35-4182-9AF7-0713ED6E8110}"/>
          </ac:spMkLst>
        </pc:spChg>
        <pc:spChg chg="add del mod">
          <ac:chgData name="Chris Woodruff" userId="2dbf025665e4d94d" providerId="LiveId" clId="{5AB9D1B8-FAD9-4817-BCC1-601C6630A774}" dt="2018-11-06T22:05:55.357" v="229"/>
          <ac:spMkLst>
            <pc:docMk/>
            <pc:sldMk cId="8734045" sldId="276"/>
            <ac:spMk id="62" creationId="{8193905D-D91E-4076-BE23-CAB9F3B45A4B}"/>
          </ac:spMkLst>
        </pc:spChg>
        <pc:spChg chg="add del mod">
          <ac:chgData name="Chris Woodruff" userId="2dbf025665e4d94d" providerId="LiveId" clId="{5AB9D1B8-FAD9-4817-BCC1-601C6630A774}" dt="2018-11-06T22:05:55.357" v="229"/>
          <ac:spMkLst>
            <pc:docMk/>
            <pc:sldMk cId="8734045" sldId="276"/>
            <ac:spMk id="63" creationId="{4CB9CCDB-11D4-4243-B274-521A53DA3CB9}"/>
          </ac:spMkLst>
        </pc:spChg>
        <pc:spChg chg="add del mod">
          <ac:chgData name="Chris Woodruff" userId="2dbf025665e4d94d" providerId="LiveId" clId="{5AB9D1B8-FAD9-4817-BCC1-601C6630A774}" dt="2018-11-06T22:05:55.357" v="229"/>
          <ac:spMkLst>
            <pc:docMk/>
            <pc:sldMk cId="8734045" sldId="276"/>
            <ac:spMk id="64" creationId="{B9F026C4-FF3D-4197-8C94-C55C72C1B46A}"/>
          </ac:spMkLst>
        </pc:spChg>
        <pc:spChg chg="add del mod">
          <ac:chgData name="Chris Woodruff" userId="2dbf025665e4d94d" providerId="LiveId" clId="{5AB9D1B8-FAD9-4817-BCC1-601C6630A774}" dt="2018-11-06T22:05:55.357" v="229"/>
          <ac:spMkLst>
            <pc:docMk/>
            <pc:sldMk cId="8734045" sldId="276"/>
            <ac:spMk id="65" creationId="{AEDF92C2-A45A-4D56-8F03-EE3A579B796B}"/>
          </ac:spMkLst>
        </pc:spChg>
        <pc:spChg chg="add del mod">
          <ac:chgData name="Chris Woodruff" userId="2dbf025665e4d94d" providerId="LiveId" clId="{5AB9D1B8-FAD9-4817-BCC1-601C6630A774}" dt="2018-11-06T22:05:55.357" v="229"/>
          <ac:spMkLst>
            <pc:docMk/>
            <pc:sldMk cId="8734045" sldId="276"/>
            <ac:spMk id="66" creationId="{A56FF17E-D6BE-4D83-BAC6-B9BE0D835487}"/>
          </ac:spMkLst>
        </pc:spChg>
        <pc:spChg chg="add del mod">
          <ac:chgData name="Chris Woodruff" userId="2dbf025665e4d94d" providerId="LiveId" clId="{5AB9D1B8-FAD9-4817-BCC1-601C6630A774}" dt="2018-11-06T22:05:55.357" v="229"/>
          <ac:spMkLst>
            <pc:docMk/>
            <pc:sldMk cId="8734045" sldId="276"/>
            <ac:spMk id="67" creationId="{C1D8E7F8-F832-4825-9774-72C7B60AF18A}"/>
          </ac:spMkLst>
        </pc:spChg>
        <pc:spChg chg="add del mod">
          <ac:chgData name="Chris Woodruff" userId="2dbf025665e4d94d" providerId="LiveId" clId="{5AB9D1B8-FAD9-4817-BCC1-601C6630A774}" dt="2018-11-06T22:05:55.357" v="229"/>
          <ac:spMkLst>
            <pc:docMk/>
            <pc:sldMk cId="8734045" sldId="276"/>
            <ac:spMk id="68" creationId="{6A554107-9482-4171-950E-AD77F56B762D}"/>
          </ac:spMkLst>
        </pc:spChg>
        <pc:spChg chg="add del mod">
          <ac:chgData name="Chris Woodruff" userId="2dbf025665e4d94d" providerId="LiveId" clId="{5AB9D1B8-FAD9-4817-BCC1-601C6630A774}" dt="2018-11-06T22:05:55.357" v="229"/>
          <ac:spMkLst>
            <pc:docMk/>
            <pc:sldMk cId="8734045" sldId="276"/>
            <ac:spMk id="69" creationId="{4414B428-0E00-4D98-AEB2-AD4652ACEE19}"/>
          </ac:spMkLst>
        </pc:spChg>
        <pc:spChg chg="add del mod">
          <ac:chgData name="Chris Woodruff" userId="2dbf025665e4d94d" providerId="LiveId" clId="{5AB9D1B8-FAD9-4817-BCC1-601C6630A774}" dt="2018-11-06T22:06:28.199" v="236"/>
          <ac:spMkLst>
            <pc:docMk/>
            <pc:sldMk cId="8734045" sldId="276"/>
            <ac:spMk id="70" creationId="{D367847E-A896-41AE-8FE7-7002FF323E18}"/>
          </ac:spMkLst>
        </pc:spChg>
        <pc:spChg chg="add del mod">
          <ac:chgData name="Chris Woodruff" userId="2dbf025665e4d94d" providerId="LiveId" clId="{5AB9D1B8-FAD9-4817-BCC1-601C6630A774}" dt="2018-11-06T22:06:28.199" v="236"/>
          <ac:spMkLst>
            <pc:docMk/>
            <pc:sldMk cId="8734045" sldId="276"/>
            <ac:spMk id="71" creationId="{AE86D189-81AE-4A81-A8A2-EEE97CA06BD3}"/>
          </ac:spMkLst>
        </pc:spChg>
        <pc:spChg chg="add del mod">
          <ac:chgData name="Chris Woodruff" userId="2dbf025665e4d94d" providerId="LiveId" clId="{5AB9D1B8-FAD9-4817-BCC1-601C6630A774}" dt="2018-11-06T22:06:19.863" v="235"/>
          <ac:spMkLst>
            <pc:docMk/>
            <pc:sldMk cId="8734045" sldId="276"/>
            <ac:spMk id="72" creationId="{1501383A-813C-4C62-8CB3-2331500B0D45}"/>
          </ac:spMkLst>
        </pc:spChg>
        <pc:spChg chg="add del mod">
          <ac:chgData name="Chris Woodruff" userId="2dbf025665e4d94d" providerId="LiveId" clId="{5AB9D1B8-FAD9-4817-BCC1-601C6630A774}" dt="2018-11-06T22:06:19.863" v="235"/>
          <ac:spMkLst>
            <pc:docMk/>
            <pc:sldMk cId="8734045" sldId="276"/>
            <ac:spMk id="73" creationId="{58902CEF-4A26-45B5-A1E0-5E5B258EA8EB}"/>
          </ac:spMkLst>
        </pc:spChg>
        <pc:spChg chg="add del mod">
          <ac:chgData name="Chris Woodruff" userId="2dbf025665e4d94d" providerId="LiveId" clId="{5AB9D1B8-FAD9-4817-BCC1-601C6630A774}" dt="2018-11-06T22:06:19.863" v="235"/>
          <ac:spMkLst>
            <pc:docMk/>
            <pc:sldMk cId="8734045" sldId="276"/>
            <ac:spMk id="74" creationId="{002D4275-9B02-4CD6-B5A6-119B086AFE75}"/>
          </ac:spMkLst>
        </pc:spChg>
        <pc:spChg chg="add del mod">
          <ac:chgData name="Chris Woodruff" userId="2dbf025665e4d94d" providerId="LiveId" clId="{5AB9D1B8-FAD9-4817-BCC1-601C6630A774}" dt="2018-11-06T22:06:19.863" v="235"/>
          <ac:spMkLst>
            <pc:docMk/>
            <pc:sldMk cId="8734045" sldId="276"/>
            <ac:spMk id="75" creationId="{A4811A04-5ACB-402B-B70A-CDC467C3E072}"/>
          </ac:spMkLst>
        </pc:spChg>
        <pc:spChg chg="add del mod">
          <ac:chgData name="Chris Woodruff" userId="2dbf025665e4d94d" providerId="LiveId" clId="{5AB9D1B8-FAD9-4817-BCC1-601C6630A774}" dt="2018-11-06T22:06:19.863" v="235"/>
          <ac:spMkLst>
            <pc:docMk/>
            <pc:sldMk cId="8734045" sldId="276"/>
            <ac:spMk id="76" creationId="{A9B289BB-2C31-4349-B6A2-9694F2BAD46B}"/>
          </ac:spMkLst>
        </pc:spChg>
        <pc:spChg chg="add del mod">
          <ac:chgData name="Chris Woodruff" userId="2dbf025665e4d94d" providerId="LiveId" clId="{5AB9D1B8-FAD9-4817-BCC1-601C6630A774}" dt="2018-11-06T22:06:19.863" v="235"/>
          <ac:spMkLst>
            <pc:docMk/>
            <pc:sldMk cId="8734045" sldId="276"/>
            <ac:spMk id="77" creationId="{ADDD1DE5-B67F-4282-8BFF-46E01063A817}"/>
          </ac:spMkLst>
        </pc:spChg>
        <pc:spChg chg="add mod">
          <ac:chgData name="Chris Woodruff" userId="2dbf025665e4d94d" providerId="LiveId" clId="{5AB9D1B8-FAD9-4817-BCC1-601C6630A774}" dt="2018-11-06T22:07:31.886" v="244" actId="14100"/>
          <ac:spMkLst>
            <pc:docMk/>
            <pc:sldMk cId="8734045" sldId="276"/>
            <ac:spMk id="79" creationId="{FBAF7102-8E96-462E-B16F-20BD88743B5C}"/>
          </ac:spMkLst>
        </pc:spChg>
        <pc:spChg chg="add del mod">
          <ac:chgData name="Chris Woodruff" userId="2dbf025665e4d94d" providerId="LiveId" clId="{5AB9D1B8-FAD9-4817-BCC1-601C6630A774}" dt="2018-11-06T22:06:31.222" v="237" actId="478"/>
          <ac:spMkLst>
            <pc:docMk/>
            <pc:sldMk cId="8734045" sldId="276"/>
            <ac:spMk id="80" creationId="{2751BEB2-6D04-4DC9-BD65-D3784BE1FCCE}"/>
          </ac:spMkLst>
        </pc:spChg>
        <pc:picChg chg="add del">
          <ac:chgData name="Chris Woodruff" userId="2dbf025665e4d94d" providerId="LiveId" clId="{5AB9D1B8-FAD9-4817-BCC1-601C6630A774}" dt="2018-11-06T22:06:18.853" v="233"/>
          <ac:picMkLst>
            <pc:docMk/>
            <pc:sldMk cId="8734045" sldId="276"/>
            <ac:picMk id="78" creationId="{802C36DA-79CC-4F02-9DA6-0EFF34839465}"/>
          </ac:picMkLst>
        </pc:picChg>
        <pc:picChg chg="add del mod ord">
          <ac:chgData name="Chris Woodruff" userId="2dbf025665e4d94d" providerId="LiveId" clId="{5AB9D1B8-FAD9-4817-BCC1-601C6630A774}" dt="2018-11-07T11:11:24.088" v="1140" actId="478"/>
          <ac:picMkLst>
            <pc:docMk/>
            <pc:sldMk cId="8734045" sldId="276"/>
            <ac:picMk id="81" creationId="{06AE4BC4-633D-4B7B-9D82-5D5F5C8BDFA1}"/>
          </ac:picMkLst>
        </pc:picChg>
        <pc:picChg chg="add mod">
          <ac:chgData name="Chris Woodruff" userId="2dbf025665e4d94d" providerId="LiveId" clId="{5AB9D1B8-FAD9-4817-BCC1-601C6630A774}" dt="2018-11-07T11:11:35.863" v="1144" actId="1076"/>
          <ac:picMkLst>
            <pc:docMk/>
            <pc:sldMk cId="8734045" sldId="276"/>
            <ac:picMk id="82" creationId="{E5B27136-2473-4F5B-9DB6-D9494D3773D2}"/>
          </ac:picMkLst>
        </pc:picChg>
      </pc:sldChg>
      <pc:sldChg chg="addSp delSp modSp add">
        <pc:chgData name="Chris Woodruff" userId="2dbf025665e4d94d" providerId="LiveId" clId="{5AB9D1B8-FAD9-4817-BCC1-601C6630A774}" dt="2018-11-07T05:05:44.891" v="822" actId="478"/>
        <pc:sldMkLst>
          <pc:docMk/>
          <pc:sldMk cId="3533291289" sldId="277"/>
        </pc:sldMkLst>
        <pc:spChg chg="del">
          <ac:chgData name="Chris Woodruff" userId="2dbf025665e4d94d" providerId="LiveId" clId="{5AB9D1B8-FAD9-4817-BCC1-601C6630A774}" dt="2018-11-06T22:19:02.822" v="248" actId="478"/>
          <ac:spMkLst>
            <pc:docMk/>
            <pc:sldMk cId="3533291289" sldId="277"/>
            <ac:spMk id="2" creationId="{C351FD3F-3538-44EA-92AF-7B993A7E6271}"/>
          </ac:spMkLst>
        </pc:spChg>
        <pc:spChg chg="del">
          <ac:chgData name="Chris Woodruff" userId="2dbf025665e4d94d" providerId="LiveId" clId="{5AB9D1B8-FAD9-4817-BCC1-601C6630A774}" dt="2018-11-06T22:19:45.202" v="252"/>
          <ac:spMkLst>
            <pc:docMk/>
            <pc:sldMk cId="3533291289" sldId="277"/>
            <ac:spMk id="3" creationId="{E3C43989-89D5-417B-8254-DBBD05D7E6D1}"/>
          </ac:spMkLst>
        </pc:spChg>
        <pc:spChg chg="del">
          <ac:chgData name="Chris Woodruff" userId="2dbf025665e4d94d" providerId="LiveId" clId="{5AB9D1B8-FAD9-4817-BCC1-601C6630A774}" dt="2018-11-07T05:05:32.865" v="820" actId="478"/>
          <ac:spMkLst>
            <pc:docMk/>
            <pc:sldMk cId="3533291289" sldId="277"/>
            <ac:spMk id="4" creationId="{7EA6A574-C33D-4564-A54B-FF75B2FE178E}"/>
          </ac:spMkLst>
        </pc:spChg>
        <pc:spChg chg="del">
          <ac:chgData name="Chris Woodruff" userId="2dbf025665e4d94d" providerId="LiveId" clId="{5AB9D1B8-FAD9-4817-BCC1-601C6630A774}" dt="2018-11-07T05:05:35.828" v="821" actId="478"/>
          <ac:spMkLst>
            <pc:docMk/>
            <pc:sldMk cId="3533291289" sldId="277"/>
            <ac:spMk id="5" creationId="{9FB30549-7A11-4EFE-BFFD-BE360E37A706}"/>
          </ac:spMkLst>
        </pc:spChg>
        <pc:spChg chg="del">
          <ac:chgData name="Chris Woodruff" userId="2dbf025665e4d94d" providerId="LiveId" clId="{5AB9D1B8-FAD9-4817-BCC1-601C6630A774}" dt="2018-11-07T05:05:44.891" v="822" actId="478"/>
          <ac:spMkLst>
            <pc:docMk/>
            <pc:sldMk cId="3533291289" sldId="277"/>
            <ac:spMk id="6" creationId="{91F24725-C5E5-432E-B8EE-907A28121438}"/>
          </ac:spMkLst>
        </pc:spChg>
        <pc:spChg chg="add del mod">
          <ac:chgData name="Chris Woodruff" userId="2dbf025665e4d94d" providerId="LiveId" clId="{5AB9D1B8-FAD9-4817-BCC1-601C6630A774}" dt="2018-11-06T22:22:10.838" v="254" actId="931"/>
          <ac:spMkLst>
            <pc:docMk/>
            <pc:sldMk cId="3533291289" sldId="277"/>
            <ac:spMk id="7" creationId="{0A1429DF-AB99-4E74-9028-66FD7974A324}"/>
          </ac:spMkLst>
        </pc:spChg>
        <pc:spChg chg="add mod">
          <ac:chgData name="Chris Woodruff" userId="2dbf025665e4d94d" providerId="LiveId" clId="{5AB9D1B8-FAD9-4817-BCC1-601C6630A774}" dt="2018-11-06T22:34:54.363" v="350" actId="207"/>
          <ac:spMkLst>
            <pc:docMk/>
            <pc:sldMk cId="3533291289" sldId="277"/>
            <ac:spMk id="11" creationId="{068F9F45-C4EE-48E3-A2CE-2F7A18820C68}"/>
          </ac:spMkLst>
        </pc:spChg>
        <pc:picChg chg="add mod">
          <ac:chgData name="Chris Woodruff" userId="2dbf025665e4d94d" providerId="LiveId" clId="{5AB9D1B8-FAD9-4817-BCC1-601C6630A774}" dt="2018-11-06T22:31:04.331" v="262" actId="1076"/>
          <ac:picMkLst>
            <pc:docMk/>
            <pc:sldMk cId="3533291289" sldId="277"/>
            <ac:picMk id="9" creationId="{8DF6CA0B-D5B9-4E09-9543-3855EC1D60BE}"/>
          </ac:picMkLst>
        </pc:picChg>
        <pc:picChg chg="add del mod">
          <ac:chgData name="Chris Woodruff" userId="2dbf025665e4d94d" providerId="LiveId" clId="{5AB9D1B8-FAD9-4817-BCC1-601C6630A774}" dt="2018-11-06T22:19:54.311" v="253" actId="478"/>
          <ac:picMkLst>
            <pc:docMk/>
            <pc:sldMk cId="3533291289" sldId="277"/>
            <ac:picMk id="1026" creationId="{4BFD38A7-C95F-4EB3-A3EC-8734F1CA455D}"/>
          </ac:picMkLst>
        </pc:picChg>
      </pc:sldChg>
      <pc:sldChg chg="addSp delSp modSp add">
        <pc:chgData name="Chris Woodruff" userId="2dbf025665e4d94d" providerId="LiveId" clId="{5AB9D1B8-FAD9-4817-BCC1-601C6630A774}" dt="2018-11-07T05:05:56.973" v="825" actId="478"/>
        <pc:sldMkLst>
          <pc:docMk/>
          <pc:sldMk cId="4270773322" sldId="278"/>
        </pc:sldMkLst>
        <pc:spChg chg="del">
          <ac:chgData name="Chris Woodruff" userId="2dbf025665e4d94d" providerId="LiveId" clId="{5AB9D1B8-FAD9-4817-BCC1-601C6630A774}" dt="2018-11-06T22:30:31.767" v="256" actId="931"/>
          <ac:spMkLst>
            <pc:docMk/>
            <pc:sldMk cId="4270773322" sldId="278"/>
            <ac:spMk id="2" creationId="{E875A17E-8905-493A-8B0D-08B05F3B02AF}"/>
          </ac:spMkLst>
        </pc:spChg>
        <pc:spChg chg="del">
          <ac:chgData name="Chris Woodruff" userId="2dbf025665e4d94d" providerId="LiveId" clId="{5AB9D1B8-FAD9-4817-BCC1-601C6630A774}" dt="2018-11-07T05:05:50.149" v="823" actId="478"/>
          <ac:spMkLst>
            <pc:docMk/>
            <pc:sldMk cId="4270773322" sldId="278"/>
            <ac:spMk id="3" creationId="{C4DDFD70-FB4A-4E7B-B546-92C5357C3CFD}"/>
          </ac:spMkLst>
        </pc:spChg>
        <pc:spChg chg="del">
          <ac:chgData name="Chris Woodruff" userId="2dbf025665e4d94d" providerId="LiveId" clId="{5AB9D1B8-FAD9-4817-BCC1-601C6630A774}" dt="2018-11-07T05:05:52.349" v="824" actId="478"/>
          <ac:spMkLst>
            <pc:docMk/>
            <pc:sldMk cId="4270773322" sldId="278"/>
            <ac:spMk id="4" creationId="{34C26A32-F554-46E7-972C-D16631BFEFDB}"/>
          </ac:spMkLst>
        </pc:spChg>
        <pc:spChg chg="del">
          <ac:chgData name="Chris Woodruff" userId="2dbf025665e4d94d" providerId="LiveId" clId="{5AB9D1B8-FAD9-4817-BCC1-601C6630A774}" dt="2018-11-07T05:05:56.973" v="825" actId="478"/>
          <ac:spMkLst>
            <pc:docMk/>
            <pc:sldMk cId="4270773322" sldId="278"/>
            <ac:spMk id="5" creationId="{B218BE7E-1DC1-4907-A343-943E0983C11F}"/>
          </ac:spMkLst>
        </pc:spChg>
        <pc:spChg chg="add mod">
          <ac:chgData name="Chris Woodruff" userId="2dbf025665e4d94d" providerId="LiveId" clId="{5AB9D1B8-FAD9-4817-BCC1-601C6630A774}" dt="2018-11-06T22:35:21.338" v="354" actId="20577"/>
          <ac:spMkLst>
            <pc:docMk/>
            <pc:sldMk cId="4270773322" sldId="278"/>
            <ac:spMk id="8" creationId="{E867530B-377E-4B21-BDE8-82151B740DE7}"/>
          </ac:spMkLst>
        </pc:spChg>
        <pc:picChg chg="add mod">
          <ac:chgData name="Chris Woodruff" userId="2dbf025665e4d94d" providerId="LiveId" clId="{5AB9D1B8-FAD9-4817-BCC1-601C6630A774}" dt="2018-11-06T22:30:31.767" v="256" actId="931"/>
          <ac:picMkLst>
            <pc:docMk/>
            <pc:sldMk cId="4270773322" sldId="278"/>
            <ac:picMk id="7" creationId="{C72AEAB7-0CCF-4F13-B010-1EAFEBDC60A1}"/>
          </ac:picMkLst>
        </pc:picChg>
      </pc:sldChg>
      <pc:sldChg chg="addSp delSp modSp add">
        <pc:chgData name="Chris Woodruff" userId="2dbf025665e4d94d" providerId="LiveId" clId="{5AB9D1B8-FAD9-4817-BCC1-601C6630A774}" dt="2018-11-06T22:39:48.349" v="441" actId="113"/>
        <pc:sldMkLst>
          <pc:docMk/>
          <pc:sldMk cId="2584218719" sldId="279"/>
        </pc:sldMkLst>
        <pc:spChg chg="del">
          <ac:chgData name="Chris Woodruff" userId="2dbf025665e4d94d" providerId="LiveId" clId="{5AB9D1B8-FAD9-4817-BCC1-601C6630A774}" dt="2018-11-06T22:36:24.099" v="356" actId="931"/>
          <ac:spMkLst>
            <pc:docMk/>
            <pc:sldMk cId="2584218719" sldId="279"/>
            <ac:spMk id="2" creationId="{98616AB4-1943-4B0A-8450-B891D86C0300}"/>
          </ac:spMkLst>
        </pc:spChg>
        <pc:spChg chg="add mod">
          <ac:chgData name="Chris Woodruff" userId="2dbf025665e4d94d" providerId="LiveId" clId="{5AB9D1B8-FAD9-4817-BCC1-601C6630A774}" dt="2018-11-06T22:39:48.349" v="441" actId="113"/>
          <ac:spMkLst>
            <pc:docMk/>
            <pc:sldMk cId="2584218719" sldId="279"/>
            <ac:spMk id="8" creationId="{BD32FD22-6FB7-4E27-BE25-BA450FCB753C}"/>
          </ac:spMkLst>
        </pc:spChg>
        <pc:picChg chg="add mod">
          <ac:chgData name="Chris Woodruff" userId="2dbf025665e4d94d" providerId="LiveId" clId="{5AB9D1B8-FAD9-4817-BCC1-601C6630A774}" dt="2018-11-06T22:37:50.266" v="373" actId="1076"/>
          <ac:picMkLst>
            <pc:docMk/>
            <pc:sldMk cId="2584218719" sldId="279"/>
            <ac:picMk id="7" creationId="{6B89BEA0-4FED-4FC1-867A-2D6E0B8ABEC0}"/>
          </ac:picMkLst>
        </pc:picChg>
      </pc:sldChg>
      <pc:sldChg chg="addSp delSp modSp add modTransition">
        <pc:chgData name="Chris Woodruff" userId="2dbf025665e4d94d" providerId="LiveId" clId="{5AB9D1B8-FAD9-4817-BCC1-601C6630A774}" dt="2018-11-07T11:00:02.816" v="1137" actId="478"/>
        <pc:sldMkLst>
          <pc:docMk/>
          <pc:sldMk cId="191394542" sldId="280"/>
        </pc:sldMkLst>
        <pc:spChg chg="del">
          <ac:chgData name="Chris Woodruff" userId="2dbf025665e4d94d" providerId="LiveId" clId="{5AB9D1B8-FAD9-4817-BCC1-601C6630A774}" dt="2018-11-06T22:43:03.451" v="449"/>
          <ac:spMkLst>
            <pc:docMk/>
            <pc:sldMk cId="191394542" sldId="280"/>
            <ac:spMk id="2" creationId="{E8F09B3B-6049-4687-82F7-5D356E9A31F0}"/>
          </ac:spMkLst>
        </pc:spChg>
        <pc:spChg chg="del mod">
          <ac:chgData name="Chris Woodruff" userId="2dbf025665e4d94d" providerId="LiveId" clId="{5AB9D1B8-FAD9-4817-BCC1-601C6630A774}" dt="2018-11-07T10:59:59.102" v="1136" actId="478"/>
          <ac:spMkLst>
            <pc:docMk/>
            <pc:sldMk cId="191394542" sldId="280"/>
            <ac:spMk id="3" creationId="{AAB72280-CE63-46AE-9B71-7C938DD30D31}"/>
          </ac:spMkLst>
        </pc:spChg>
        <pc:spChg chg="del mod">
          <ac:chgData name="Chris Woodruff" userId="2dbf025665e4d94d" providerId="LiveId" clId="{5AB9D1B8-FAD9-4817-BCC1-601C6630A774}" dt="2018-11-07T10:59:55.335" v="1135" actId="478"/>
          <ac:spMkLst>
            <pc:docMk/>
            <pc:sldMk cId="191394542" sldId="280"/>
            <ac:spMk id="4" creationId="{BCE6C156-6EBB-4B5C-85CD-3A252349A459}"/>
          </ac:spMkLst>
        </pc:spChg>
        <pc:spChg chg="del">
          <ac:chgData name="Chris Woodruff" userId="2dbf025665e4d94d" providerId="LiveId" clId="{5AB9D1B8-FAD9-4817-BCC1-601C6630A774}" dt="2018-11-07T11:00:02.816" v="1137" actId="478"/>
          <ac:spMkLst>
            <pc:docMk/>
            <pc:sldMk cId="191394542" sldId="280"/>
            <ac:spMk id="5" creationId="{B8BCA50A-E5EE-421F-B81A-B978B273F197}"/>
          </ac:spMkLst>
        </pc:spChg>
        <pc:spChg chg="add del mod">
          <ac:chgData name="Chris Woodruff" userId="2dbf025665e4d94d" providerId="LiveId" clId="{5AB9D1B8-FAD9-4817-BCC1-601C6630A774}" dt="2018-11-06T22:43:08.349" v="450" actId="931"/>
          <ac:spMkLst>
            <pc:docMk/>
            <pc:sldMk cId="191394542" sldId="280"/>
            <ac:spMk id="6" creationId="{0A910F53-764E-4425-B802-2B3AE521B74C}"/>
          </ac:spMkLst>
        </pc:spChg>
        <pc:picChg chg="add mod">
          <ac:chgData name="Chris Woodruff" userId="2dbf025665e4d94d" providerId="LiveId" clId="{5AB9D1B8-FAD9-4817-BCC1-601C6630A774}" dt="2018-11-07T10:59:42.964" v="1132" actId="1076"/>
          <ac:picMkLst>
            <pc:docMk/>
            <pc:sldMk cId="191394542" sldId="280"/>
            <ac:picMk id="8" creationId="{3689C20F-F9FB-450D-BD46-3AADDA65613B}"/>
          </ac:picMkLst>
        </pc:picChg>
      </pc:sldChg>
      <pc:sldChg chg="addSp delSp add del modAnim">
        <pc:chgData name="Chris Woodruff" userId="2dbf025665e4d94d" providerId="LiveId" clId="{5AB9D1B8-FAD9-4817-BCC1-601C6630A774}" dt="2018-11-06T22:46:15.899" v="459" actId="2696"/>
        <pc:sldMkLst>
          <pc:docMk/>
          <pc:sldMk cId="2715091186" sldId="281"/>
        </pc:sldMkLst>
        <pc:spChg chg="del">
          <ac:chgData name="Chris Woodruff" userId="2dbf025665e4d94d" providerId="LiveId" clId="{5AB9D1B8-FAD9-4817-BCC1-601C6630A774}" dt="2018-11-06T22:45:08.484" v="454"/>
          <ac:spMkLst>
            <pc:docMk/>
            <pc:sldMk cId="2715091186" sldId="281"/>
            <ac:spMk id="2" creationId="{719CC285-5CAD-4C9D-8A19-521D39D83A89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6" creationId="{5F270E69-2C54-4AF2-BDF7-7112CA6AF8E7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7" creationId="{116A081B-A6A1-4FF2-A328-963E0E86B24F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8" creationId="{B17E1ACE-1351-4258-9F93-D747F4D74DEA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9" creationId="{51CC864D-BC3F-4C76-AD40-C316DEE9D221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0" creationId="{7A21F03A-7140-4C1E-93C8-A6D36B554706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1" creationId="{429C1756-73A6-491B-BC43-61D98EAE82B6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2" creationId="{535EAE25-8BBA-4D76-862F-39C1DC919C54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3" creationId="{AB559247-E2A2-4976-8C1F-0FE01B7B6DB7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4" creationId="{BA128846-47A4-42DB-8888-F5D93D7D7E2A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5" creationId="{C8A7FF49-65C1-48A8-8C26-8C790AB0C621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6" creationId="{9A996BE1-20E8-4A77-8333-00F4859E0A0B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7" creationId="{B31145D1-03DB-4B02-B079-BCAA1171D879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8" creationId="{E85E45F7-C73B-47A6-B116-7525BF2F03D8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19" creationId="{05E1E34E-32EF-48D2-8737-8ED4A6980FB5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0" creationId="{209FED85-C4A2-40BA-9066-D36283AFAFF2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1" creationId="{BD60748F-4D8F-423D-B73B-A0E60A7CF53B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2" creationId="{59A2C0EF-2892-4966-A95F-2F3B0CB2E96F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3" creationId="{D7E420D4-D295-47D6-A9F8-2AE5569C1D21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4" creationId="{8EFAD9C6-A0ED-4E22-8E7F-7F8543D3B9FD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5" creationId="{BDC27C3A-3FA4-4482-9E2F-7BD992FECEE5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6" creationId="{2967BEEC-6C7D-470D-849E-DF471B3F232E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7" creationId="{27D73886-E699-422D-AFF0-ABB17BB9EBC0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8" creationId="{0E2E20D8-4ED8-4746-A1FA-1F8A28AF3C30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29" creationId="{6C9E54DA-63C1-43A2-98F1-BBEA6701FAE4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0" creationId="{06E491E4-7F3D-4877-9FF8-DC6DB417DB7B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1" creationId="{2C6F8FE0-E381-4DD4-8C33-B84CD1563EC3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2" creationId="{570AF35E-E37D-49AA-9184-B9F9B2E3DCC6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3" creationId="{10097261-7648-4D45-ACC6-1AE2A9DC198A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4" creationId="{34A6FEDF-4D3D-4CC2-989D-C3C869A7AC0C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5" creationId="{9A2F3939-22BA-4A59-B857-702834BD9CC1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6" creationId="{11EDA6B3-9E32-45B6-A4B0-62C0D4C09422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7" creationId="{AB403D49-AB07-433B-A1A6-05E3E583F60E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8" creationId="{02578166-F973-49B2-A92C-5F6B8F1ADD89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39" creationId="{E6248DD1-CFA7-4676-BE0A-8180A048BD96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40" creationId="{2B14A21F-27E3-480C-8FEF-8657F09F6520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41" creationId="{27159823-B50A-40E0-AC6F-8D6B3C4B7A14}"/>
          </ac:spMkLst>
        </pc:spChg>
        <pc:spChg chg="add del">
          <ac:chgData name="Chris Woodruff" userId="2dbf025665e4d94d" providerId="LiveId" clId="{5AB9D1B8-FAD9-4817-BCC1-601C6630A774}" dt="2018-11-06T22:45:29.739" v="456"/>
          <ac:spMkLst>
            <pc:docMk/>
            <pc:sldMk cId="2715091186" sldId="281"/>
            <ac:spMk id="42" creationId="{05D04B69-126E-4FE7-ACD1-76DD6E0FC0F0}"/>
          </ac:spMkLst>
        </pc:spChg>
        <pc:picChg chg="add del">
          <ac:chgData name="Chris Woodruff" userId="2dbf025665e4d94d" providerId="LiveId" clId="{5AB9D1B8-FAD9-4817-BCC1-601C6630A774}" dt="2018-11-06T22:45:53.602" v="458"/>
          <ac:picMkLst>
            <pc:docMk/>
            <pc:sldMk cId="2715091186" sldId="281"/>
            <ac:picMk id="43" creationId="{71041B1F-0905-4DBB-95FF-485528DD75B6}"/>
          </ac:picMkLst>
        </pc:picChg>
      </pc:sldChg>
      <pc:sldChg chg="addSp delSp modSp add">
        <pc:chgData name="Chris Woodruff" userId="2dbf025665e4d94d" providerId="LiveId" clId="{5AB9D1B8-FAD9-4817-BCC1-601C6630A774}" dt="2018-11-07T04:53:06.488" v="730" actId="2711"/>
        <pc:sldMkLst>
          <pc:docMk/>
          <pc:sldMk cId="1181064103" sldId="287"/>
        </pc:sldMkLst>
        <pc:spChg chg="mod">
          <ac:chgData name="Chris Woodruff" userId="2dbf025665e4d94d" providerId="LiveId" clId="{5AB9D1B8-FAD9-4817-BCC1-601C6630A774}" dt="2018-11-07T04:53:06.488" v="730" actId="2711"/>
          <ac:spMkLst>
            <pc:docMk/>
            <pc:sldMk cId="1181064103" sldId="287"/>
            <ac:spMk id="267" creationId="{00000000-0000-0000-0000-000000000000}"/>
          </ac:spMkLst>
        </pc:spChg>
        <pc:picChg chg="del">
          <ac:chgData name="Chris Woodruff" userId="2dbf025665e4d94d" providerId="LiveId" clId="{5AB9D1B8-FAD9-4817-BCC1-601C6630A774}" dt="2018-11-07T04:50:18.647" v="725" actId="478"/>
          <ac:picMkLst>
            <pc:docMk/>
            <pc:sldMk cId="1181064103" sldId="287"/>
            <ac:picMk id="1026" creationId="{FA902047-86C7-4098-95AE-FC620EDB48B2}"/>
          </ac:picMkLst>
        </pc:picChg>
        <pc:picChg chg="add mod">
          <ac:chgData name="Chris Woodruff" userId="2dbf025665e4d94d" providerId="LiveId" clId="{5AB9D1B8-FAD9-4817-BCC1-601C6630A774}" dt="2018-11-07T04:52:59.771" v="728" actId="14100"/>
          <ac:picMkLst>
            <pc:docMk/>
            <pc:sldMk cId="1181064103" sldId="287"/>
            <ac:picMk id="9218" creationId="{11B90ABA-45D8-42A2-8308-EEB27B6BB142}"/>
          </ac:picMkLst>
        </pc:picChg>
      </pc:sldChg>
      <pc:sldChg chg="modSp add">
        <pc:chgData name="Chris Woodruff" userId="2dbf025665e4d94d" providerId="LiveId" clId="{5AB9D1B8-FAD9-4817-BCC1-601C6630A774}" dt="2018-11-07T04:54:46.801" v="749" actId="207"/>
        <pc:sldMkLst>
          <pc:docMk/>
          <pc:sldMk cId="3673447279" sldId="288"/>
        </pc:sldMkLst>
        <pc:spChg chg="mod">
          <ac:chgData name="Chris Woodruff" userId="2dbf025665e4d94d" providerId="LiveId" clId="{5AB9D1B8-FAD9-4817-BCC1-601C6630A774}" dt="2018-11-07T04:54:12.348" v="743" actId="403"/>
          <ac:spMkLst>
            <pc:docMk/>
            <pc:sldMk cId="3673447279" sldId="288"/>
            <ac:spMk id="4" creationId="{A34BC048-26C2-4F8D-B0D6-94916CEF222B}"/>
          </ac:spMkLst>
        </pc:spChg>
        <pc:spChg chg="mod">
          <ac:chgData name="Chris Woodruff" userId="2dbf025665e4d94d" providerId="LiveId" clId="{5AB9D1B8-FAD9-4817-BCC1-601C6630A774}" dt="2018-11-07T04:54:23.237" v="747" actId="207"/>
          <ac:spMkLst>
            <pc:docMk/>
            <pc:sldMk cId="3673447279" sldId="288"/>
            <ac:spMk id="5" creationId="{DFCA9D71-D8CD-46D4-8B3E-F526E3B6CD1D}"/>
          </ac:spMkLst>
        </pc:spChg>
        <pc:spChg chg="mod">
          <ac:chgData name="Chris Woodruff" userId="2dbf025665e4d94d" providerId="LiveId" clId="{5AB9D1B8-FAD9-4817-BCC1-601C6630A774}" dt="2018-11-07T04:54:46.801" v="749" actId="207"/>
          <ac:spMkLst>
            <pc:docMk/>
            <pc:sldMk cId="3673447279" sldId="288"/>
            <ac:spMk id="7" creationId="{17A6CF96-3122-429D-95F1-824D68EF806E}"/>
          </ac:spMkLst>
        </pc:spChg>
        <pc:spChg chg="mod">
          <ac:chgData name="Chris Woodruff" userId="2dbf025665e4d94d" providerId="LiveId" clId="{5AB9D1B8-FAD9-4817-BCC1-601C6630A774}" dt="2018-11-07T04:54:42.005" v="748" actId="207"/>
          <ac:spMkLst>
            <pc:docMk/>
            <pc:sldMk cId="3673447279" sldId="288"/>
            <ac:spMk id="10" creationId="{6E8E4F0E-F58F-4FEE-A28C-0F37B3F48894}"/>
          </ac:spMkLst>
        </pc:spChg>
      </pc:sldChg>
      <pc:sldChg chg="delSp modSp add">
        <pc:chgData name="Chris Woodruff" userId="2dbf025665e4d94d" providerId="LiveId" clId="{5AB9D1B8-FAD9-4817-BCC1-601C6630A774}" dt="2018-11-07T04:55:27.253" v="756" actId="207"/>
        <pc:sldMkLst>
          <pc:docMk/>
          <pc:sldMk cId="1461525545" sldId="289"/>
        </pc:sldMkLst>
        <pc:spChg chg="mod">
          <ac:chgData name="Chris Woodruff" userId="2dbf025665e4d94d" providerId="LiveId" clId="{5AB9D1B8-FAD9-4817-BCC1-601C6630A774}" dt="2018-11-07T04:55:27.253" v="756" actId="207"/>
          <ac:spMkLst>
            <pc:docMk/>
            <pc:sldMk cId="1461525545" sldId="289"/>
            <ac:spMk id="2" creationId="{F9A78F9B-85DC-4EA0-BC5D-A35C584F10E1}"/>
          </ac:spMkLst>
        </pc:spChg>
        <pc:spChg chg="mod">
          <ac:chgData name="Chris Woodruff" userId="2dbf025665e4d94d" providerId="LiveId" clId="{5AB9D1B8-FAD9-4817-BCC1-601C6630A774}" dt="2018-11-07T04:55:20.893" v="755" actId="403"/>
          <ac:spMkLst>
            <pc:docMk/>
            <pc:sldMk cId="1461525545" sldId="289"/>
            <ac:spMk id="4" creationId="{A34BC048-26C2-4F8D-B0D6-94916CEF222B}"/>
          </ac:spMkLst>
        </pc:spChg>
        <pc:picChg chg="del">
          <ac:chgData name="Chris Woodruff" userId="2dbf025665e4d94d" providerId="LiveId" clId="{5AB9D1B8-FAD9-4817-BCC1-601C6630A774}" dt="2018-11-07T04:55:09.255" v="750" actId="478"/>
          <ac:picMkLst>
            <pc:docMk/>
            <pc:sldMk cId="1461525545" sldId="289"/>
            <ac:picMk id="2050" creationId="{C1990DAA-DEB5-4376-87BF-F7AE20B19979}"/>
          </ac:picMkLst>
        </pc:picChg>
      </pc:sldChg>
      <pc:sldChg chg="modSp add">
        <pc:chgData name="Chris Woodruff" userId="2dbf025665e4d94d" providerId="LiveId" clId="{5AB9D1B8-FAD9-4817-BCC1-601C6630A774}" dt="2018-11-07T04:55:47.695" v="762" actId="207"/>
        <pc:sldMkLst>
          <pc:docMk/>
          <pc:sldMk cId="836863891" sldId="290"/>
        </pc:sldMkLst>
        <pc:spChg chg="mod">
          <ac:chgData name="Chris Woodruff" userId="2dbf025665e4d94d" providerId="LiveId" clId="{5AB9D1B8-FAD9-4817-BCC1-601C6630A774}" dt="2018-11-07T04:55:44.225" v="761" actId="403"/>
          <ac:spMkLst>
            <pc:docMk/>
            <pc:sldMk cId="836863891" sldId="290"/>
            <ac:spMk id="4" creationId="{A34BC048-26C2-4F8D-B0D6-94916CEF222B}"/>
          </ac:spMkLst>
        </pc:spChg>
        <pc:spChg chg="mod">
          <ac:chgData name="Chris Woodruff" userId="2dbf025665e4d94d" providerId="LiveId" clId="{5AB9D1B8-FAD9-4817-BCC1-601C6630A774}" dt="2018-11-07T04:55:47.695" v="762" actId="207"/>
          <ac:spMkLst>
            <pc:docMk/>
            <pc:sldMk cId="836863891" sldId="290"/>
            <ac:spMk id="5" creationId="{DFCA9D71-D8CD-46D4-8B3E-F526E3B6CD1D}"/>
          </ac:spMkLst>
        </pc:spChg>
      </pc:sldChg>
      <pc:sldChg chg="modSp add">
        <pc:chgData name="Chris Woodruff" userId="2dbf025665e4d94d" providerId="LiveId" clId="{5AB9D1B8-FAD9-4817-BCC1-601C6630A774}" dt="2018-11-07T05:02:17.996" v="792" actId="11"/>
        <pc:sldMkLst>
          <pc:docMk/>
          <pc:sldMk cId="181909729" sldId="291"/>
        </pc:sldMkLst>
        <pc:spChg chg="mod">
          <ac:chgData name="Chris Woodruff" userId="2dbf025665e4d94d" providerId="LiveId" clId="{5AB9D1B8-FAD9-4817-BCC1-601C6630A774}" dt="2018-11-07T04:58:48.854" v="769" actId="404"/>
          <ac:spMkLst>
            <pc:docMk/>
            <pc:sldMk cId="181909729" sldId="291"/>
            <ac:spMk id="2" creationId="{711E0B93-4E69-49FC-B032-DC7C7373D93F}"/>
          </ac:spMkLst>
        </pc:spChg>
        <pc:spChg chg="mod">
          <ac:chgData name="Chris Woodruff" userId="2dbf025665e4d94d" providerId="LiveId" clId="{5AB9D1B8-FAD9-4817-BCC1-601C6630A774}" dt="2018-11-07T05:02:17.996" v="792" actId="11"/>
          <ac:spMkLst>
            <pc:docMk/>
            <pc:sldMk cId="181909729" sldId="291"/>
            <ac:spMk id="3" creationId="{4C3CA32D-D6AB-40ED-B5D8-42D3FFC98084}"/>
          </ac:spMkLst>
        </pc:spChg>
      </pc:sldChg>
      <pc:sldChg chg="modSp add">
        <pc:chgData name="Chris Woodruff" userId="2dbf025665e4d94d" providerId="LiveId" clId="{5AB9D1B8-FAD9-4817-BCC1-601C6630A774}" dt="2018-11-07T04:54:02.931" v="738" actId="1076"/>
        <pc:sldMkLst>
          <pc:docMk/>
          <pc:sldMk cId="4287098552" sldId="318"/>
        </pc:sldMkLst>
        <pc:spChg chg="mod">
          <ac:chgData name="Chris Woodruff" userId="2dbf025665e4d94d" providerId="LiveId" clId="{5AB9D1B8-FAD9-4817-BCC1-601C6630A774}" dt="2018-11-07T04:54:02.931" v="738" actId="1076"/>
          <ac:spMkLst>
            <pc:docMk/>
            <pc:sldMk cId="4287098552" sldId="318"/>
            <ac:spMk id="6" creationId="{FBD30E1E-B16A-460C-A2EE-C234D75BC081}"/>
          </ac:spMkLst>
        </pc:spChg>
        <pc:spChg chg="mod">
          <ac:chgData name="Chris Woodruff" userId="2dbf025665e4d94d" providerId="LiveId" clId="{5AB9D1B8-FAD9-4817-BCC1-601C6630A774}" dt="2018-11-07T04:54:00.490" v="736" actId="207"/>
          <ac:spMkLst>
            <pc:docMk/>
            <pc:sldMk cId="4287098552" sldId="318"/>
            <ac:spMk id="7" creationId="{1BD791C9-E4F5-46F1-8CE6-6B23F7DBC949}"/>
          </ac:spMkLst>
        </pc:spChg>
      </pc:sldChg>
      <pc:sldChg chg="modSp add del setBg modAnim">
        <pc:chgData name="Chris Woodruff" userId="2dbf025665e4d94d" providerId="LiveId" clId="{5AB9D1B8-FAD9-4817-BCC1-601C6630A774}" dt="2018-11-07T11:13:54.800" v="1186" actId="207"/>
        <pc:sldMkLst>
          <pc:docMk/>
          <pc:sldMk cId="919446415" sldId="348"/>
        </pc:sldMkLst>
        <pc:spChg chg="mod">
          <ac:chgData name="Chris Woodruff" userId="2dbf025665e4d94d" providerId="LiveId" clId="{5AB9D1B8-FAD9-4817-BCC1-601C6630A774}" dt="2018-11-07T11:13:07.193" v="1181" actId="1076"/>
          <ac:spMkLst>
            <pc:docMk/>
            <pc:sldMk cId="919446415" sldId="348"/>
            <ac:spMk id="4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5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38.930" v="1183" actId="207"/>
          <ac:spMkLst>
            <pc:docMk/>
            <pc:sldMk cId="919446415" sldId="348"/>
            <ac:spMk id="6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49.095" v="1185" actId="207"/>
          <ac:spMkLst>
            <pc:docMk/>
            <pc:sldMk cId="919446415" sldId="348"/>
            <ac:spMk id="7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44.471" v="1184" actId="207"/>
          <ac:spMkLst>
            <pc:docMk/>
            <pc:sldMk cId="919446415" sldId="348"/>
            <ac:spMk id="8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54.800" v="1186" actId="207"/>
          <ac:spMkLst>
            <pc:docMk/>
            <pc:sldMk cId="919446415" sldId="348"/>
            <ac:spMk id="9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0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1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2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3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4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5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6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7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8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19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0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1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2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3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4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5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6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7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8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29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0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1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2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3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4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5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6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7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8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39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11:13:08.128" v="1182" actId="403"/>
          <ac:spMkLst>
            <pc:docMk/>
            <pc:sldMk cId="919446415" sldId="348"/>
            <ac:spMk id="40" creationId="{00000000-0000-0000-0000-000000000000}"/>
          </ac:spMkLst>
        </pc:spChg>
      </pc:sldChg>
      <pc:sldChg chg="modSp add del">
        <pc:chgData name="Chris Woodruff" userId="2dbf025665e4d94d" providerId="LiveId" clId="{5AB9D1B8-FAD9-4817-BCC1-601C6630A774}" dt="2018-11-07T05:08:57.648" v="861" actId="2696"/>
        <pc:sldMkLst>
          <pc:docMk/>
          <pc:sldMk cId="3847453725" sldId="365"/>
        </pc:sldMkLst>
        <pc:spChg chg="mod">
          <ac:chgData name="Chris Woodruff" userId="2dbf025665e4d94d" providerId="LiveId" clId="{5AB9D1B8-FAD9-4817-BCC1-601C6630A774}" dt="2018-11-07T05:06:48.399" v="830" actId="403"/>
          <ac:spMkLst>
            <pc:docMk/>
            <pc:sldMk cId="3847453725" sldId="365"/>
            <ac:spMk id="2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5:07:00.026" v="833" actId="404"/>
          <ac:spMkLst>
            <pc:docMk/>
            <pc:sldMk cId="3847453725" sldId="365"/>
            <ac:spMk id="3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5:07:22.846" v="849" actId="20577"/>
          <ac:spMkLst>
            <pc:docMk/>
            <pc:sldMk cId="3847453725" sldId="365"/>
            <ac:spMk id="4" creationId="{00000000-0000-0000-0000-000000000000}"/>
          </ac:spMkLst>
        </pc:spChg>
      </pc:sldChg>
      <pc:sldChg chg="addSp delSp modSp add modTransition">
        <pc:chgData name="Chris Woodruff" userId="2dbf025665e4d94d" providerId="LiveId" clId="{5AB9D1B8-FAD9-4817-BCC1-601C6630A774}" dt="2018-11-07T03:55:12.905" v="571" actId="14100"/>
        <pc:sldMkLst>
          <pc:docMk/>
          <pc:sldMk cId="1803998004" sldId="366"/>
        </pc:sldMkLst>
        <pc:spChg chg="del">
          <ac:chgData name="Chris Woodruff" userId="2dbf025665e4d94d" providerId="LiveId" clId="{5AB9D1B8-FAD9-4817-BCC1-601C6630A774}" dt="2018-11-07T03:33:31.766" v="518"/>
          <ac:spMkLst>
            <pc:docMk/>
            <pc:sldMk cId="1803998004" sldId="366"/>
            <ac:spMk id="2" creationId="{8A976DCE-A5F3-4B68-B3C8-C62C0B7BF092}"/>
          </ac:spMkLst>
        </pc:spChg>
        <pc:spChg chg="add mod">
          <ac:chgData name="Chris Woodruff" userId="2dbf025665e4d94d" providerId="LiveId" clId="{5AB9D1B8-FAD9-4817-BCC1-601C6630A774}" dt="2018-11-07T03:55:12.905" v="571" actId="14100"/>
          <ac:spMkLst>
            <pc:docMk/>
            <pc:sldMk cId="1803998004" sldId="366"/>
            <ac:spMk id="3" creationId="{313978D6-D190-4C9B-BEAF-84FC5E1C3136}"/>
          </ac:spMkLst>
        </pc:spChg>
        <pc:spChg chg="add del mod">
          <ac:chgData name="Chris Woodruff" userId="2dbf025665e4d94d" providerId="LiveId" clId="{5AB9D1B8-FAD9-4817-BCC1-601C6630A774}" dt="2018-11-07T03:54:03.305" v="519" actId="478"/>
          <ac:spMkLst>
            <pc:docMk/>
            <pc:sldMk cId="1803998004" sldId="366"/>
            <ac:spMk id="4" creationId="{03191A56-D66F-45D4-8897-634498E4B8F4}"/>
          </ac:spMkLst>
        </pc:spChg>
        <pc:picChg chg="add mod">
          <ac:chgData name="Chris Woodruff" userId="2dbf025665e4d94d" providerId="LiveId" clId="{5AB9D1B8-FAD9-4817-BCC1-601C6630A774}" dt="2018-11-07T03:54:21.604" v="525" actId="14100"/>
          <ac:picMkLst>
            <pc:docMk/>
            <pc:sldMk cId="1803998004" sldId="366"/>
            <ac:picMk id="5" creationId="{0C6EE455-464C-44A7-B865-E37628316D25}"/>
          </ac:picMkLst>
        </pc:picChg>
      </pc:sldChg>
      <pc:sldChg chg="addSp delSp modSp add">
        <pc:chgData name="Chris Woodruff" userId="2dbf025665e4d94d" providerId="LiveId" clId="{5AB9D1B8-FAD9-4817-BCC1-601C6630A774}" dt="2018-11-07T04:17:08.970" v="624" actId="14100"/>
        <pc:sldMkLst>
          <pc:docMk/>
          <pc:sldMk cId="0" sldId="367"/>
        </pc:sldMkLst>
        <pc:spChg chg="mod">
          <ac:chgData name="Chris Woodruff" userId="2dbf025665e4d94d" providerId="LiveId" clId="{5AB9D1B8-FAD9-4817-BCC1-601C6630A774}" dt="2018-11-07T03:56:28.333" v="575" actId="207"/>
          <ac:spMkLst>
            <pc:docMk/>
            <pc:sldMk cId="0" sldId="367"/>
            <ac:spMk id="189" creationId="{00000000-0000-0000-0000-000000000000}"/>
          </ac:spMkLst>
        </pc:spChg>
        <pc:picChg chg="add mod">
          <ac:chgData name="Chris Woodruff" userId="2dbf025665e4d94d" providerId="LiveId" clId="{5AB9D1B8-FAD9-4817-BCC1-601C6630A774}" dt="2018-11-07T04:17:08.970" v="624" actId="14100"/>
          <ac:picMkLst>
            <pc:docMk/>
            <pc:sldMk cId="0" sldId="367"/>
            <ac:picMk id="2" creationId="{54435404-0441-4779-AB20-D11CC895F97D}"/>
          </ac:picMkLst>
        </pc:picChg>
        <pc:picChg chg="del">
          <ac:chgData name="Chris Woodruff" userId="2dbf025665e4d94d" providerId="LiveId" clId="{5AB9D1B8-FAD9-4817-BCC1-601C6630A774}" dt="2018-11-07T03:56:09.415" v="573" actId="478"/>
          <ac:picMkLst>
            <pc:docMk/>
            <pc:sldMk cId="0" sldId="367"/>
            <ac:picMk id="3074" creationId="{0FF67ADE-260E-4A3F-A585-0FDF54708B3D}"/>
          </ac:picMkLst>
        </pc:picChg>
      </pc:sldChg>
      <pc:sldChg chg="delSp modSp add">
        <pc:chgData name="Chris Woodruff" userId="2dbf025665e4d94d" providerId="LiveId" clId="{5AB9D1B8-FAD9-4817-BCC1-601C6630A774}" dt="2018-11-07T04:23:18.953" v="643" actId="20577"/>
        <pc:sldMkLst>
          <pc:docMk/>
          <pc:sldMk cId="0" sldId="368"/>
        </pc:sldMkLst>
        <pc:spChg chg="mod">
          <ac:chgData name="Chris Woodruff" userId="2dbf025665e4d94d" providerId="LiveId" clId="{5AB9D1B8-FAD9-4817-BCC1-601C6630A774}" dt="2018-11-07T03:57:27.554" v="584" actId="404"/>
          <ac:spMkLst>
            <pc:docMk/>
            <pc:sldMk cId="0" sldId="368"/>
            <ac:spMk id="195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4:23:18.953" v="643" actId="20577"/>
          <ac:spMkLst>
            <pc:docMk/>
            <pc:sldMk cId="0" sldId="368"/>
            <ac:spMk id="196" creationId="{00000000-0000-0000-0000-000000000000}"/>
          </ac:spMkLst>
        </pc:spChg>
        <pc:picChg chg="del">
          <ac:chgData name="Chris Woodruff" userId="2dbf025665e4d94d" providerId="LiveId" clId="{5AB9D1B8-FAD9-4817-BCC1-601C6630A774}" dt="2018-11-07T03:57:36.170" v="586" actId="478"/>
          <ac:picMkLst>
            <pc:docMk/>
            <pc:sldMk cId="0" sldId="368"/>
            <ac:picMk id="1026" creationId="{8B237B76-F00A-4DDD-9BA2-E50D18712A22}"/>
          </ac:picMkLst>
        </pc:picChg>
      </pc:sldChg>
      <pc:sldChg chg="addSp delSp modSp add">
        <pc:chgData name="Chris Woodruff" userId="2dbf025665e4d94d" providerId="LiveId" clId="{5AB9D1B8-FAD9-4817-BCC1-601C6630A774}" dt="2018-11-07T04:31:25.471" v="649"/>
        <pc:sldMkLst>
          <pc:docMk/>
          <pc:sldMk cId="0" sldId="369"/>
        </pc:sldMkLst>
        <pc:spChg chg="add del">
          <ac:chgData name="Chris Woodruff" userId="2dbf025665e4d94d" providerId="LiveId" clId="{5AB9D1B8-FAD9-4817-BCC1-601C6630A774}" dt="2018-11-07T04:21:01.430" v="628" actId="478"/>
          <ac:spMkLst>
            <pc:docMk/>
            <pc:sldMk cId="0" sldId="369"/>
            <ac:spMk id="2" creationId="{18896952-45AF-466C-9F94-36EAB11E7580}"/>
          </ac:spMkLst>
        </pc:spChg>
        <pc:spChg chg="add del">
          <ac:chgData name="Chris Woodruff" userId="2dbf025665e4d94d" providerId="LiveId" clId="{5AB9D1B8-FAD9-4817-BCC1-601C6630A774}" dt="2018-11-07T04:20:58.271" v="627"/>
          <ac:spMkLst>
            <pc:docMk/>
            <pc:sldMk cId="0" sldId="369"/>
            <ac:spMk id="3" creationId="{170017A7-6391-44AF-905B-46A0B649E9F6}"/>
          </ac:spMkLst>
        </pc:spChg>
        <pc:spChg chg="mod">
          <ac:chgData name="Chris Woodruff" userId="2dbf025665e4d94d" providerId="LiveId" clId="{5AB9D1B8-FAD9-4817-BCC1-601C6630A774}" dt="2018-11-07T03:57:49.956" v="592" actId="403"/>
          <ac:spMkLst>
            <pc:docMk/>
            <pc:sldMk cId="0" sldId="369"/>
            <ac:spMk id="201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4:22:45.810" v="639" actId="20577"/>
          <ac:spMkLst>
            <pc:docMk/>
            <pc:sldMk cId="0" sldId="369"/>
            <ac:spMk id="202" creationId="{00000000-0000-0000-0000-000000000000}"/>
          </ac:spMkLst>
        </pc:spChg>
        <pc:picChg chg="add del mod">
          <ac:chgData name="Chris Woodruff" userId="2dbf025665e4d94d" providerId="LiveId" clId="{5AB9D1B8-FAD9-4817-BCC1-601C6630A774}" dt="2018-11-07T04:22:31.238" v="634" actId="478"/>
          <ac:picMkLst>
            <pc:docMk/>
            <pc:sldMk cId="0" sldId="369"/>
            <ac:picMk id="5" creationId="{71D2E69D-CFB5-42E5-A45E-176D5697AACF}"/>
          </ac:picMkLst>
        </pc:picChg>
        <pc:picChg chg="add">
          <ac:chgData name="Chris Woodruff" userId="2dbf025665e4d94d" providerId="LiveId" clId="{5AB9D1B8-FAD9-4817-BCC1-601C6630A774}" dt="2018-11-07T04:31:25.471" v="649"/>
          <ac:picMkLst>
            <pc:docMk/>
            <pc:sldMk cId="0" sldId="369"/>
            <ac:picMk id="9" creationId="{0F1CE657-1241-4C5B-B238-1742FADF28E4}"/>
          </ac:picMkLst>
        </pc:picChg>
        <pc:picChg chg="del">
          <ac:chgData name="Chris Woodruff" userId="2dbf025665e4d94d" providerId="LiveId" clId="{5AB9D1B8-FAD9-4817-BCC1-601C6630A774}" dt="2018-11-07T03:58:02.487" v="594" actId="478"/>
          <ac:picMkLst>
            <pc:docMk/>
            <pc:sldMk cId="0" sldId="369"/>
            <ac:picMk id="2050" creationId="{59359132-B58B-4163-8FCC-4D3DF0154876}"/>
          </ac:picMkLst>
        </pc:picChg>
      </pc:sldChg>
      <pc:sldChg chg="addSp delSp modSp add">
        <pc:chgData name="Chris Woodruff" userId="2dbf025665e4d94d" providerId="LiveId" clId="{5AB9D1B8-FAD9-4817-BCC1-601C6630A774}" dt="2018-11-07T04:42:00.496" v="678" actId="14100"/>
        <pc:sldMkLst>
          <pc:docMk/>
          <pc:sldMk cId="0" sldId="370"/>
        </pc:sldMkLst>
        <pc:spChg chg="mod">
          <ac:chgData name="Chris Woodruff" userId="2dbf025665e4d94d" providerId="LiveId" clId="{5AB9D1B8-FAD9-4817-BCC1-601C6630A774}" dt="2018-11-07T03:58:14.720" v="596" actId="207"/>
          <ac:spMkLst>
            <pc:docMk/>
            <pc:sldMk cId="0" sldId="370"/>
            <ac:spMk id="207" creationId="{00000000-0000-0000-0000-000000000000}"/>
          </ac:spMkLst>
        </pc:spChg>
        <pc:picChg chg="del">
          <ac:chgData name="Chris Woodruff" userId="2dbf025665e4d94d" providerId="LiveId" clId="{5AB9D1B8-FAD9-4817-BCC1-601C6630A774}" dt="2018-11-07T03:58:25.080" v="597" actId="478"/>
          <ac:picMkLst>
            <pc:docMk/>
            <pc:sldMk cId="0" sldId="370"/>
            <ac:picMk id="2050" creationId="{958169F5-2EED-49D5-9AE5-D25051B99C1A}"/>
          </ac:picMkLst>
        </pc:picChg>
        <pc:picChg chg="add mod">
          <ac:chgData name="Chris Woodruff" userId="2dbf025665e4d94d" providerId="LiveId" clId="{5AB9D1B8-FAD9-4817-BCC1-601C6630A774}" dt="2018-11-07T04:42:00.496" v="678" actId="14100"/>
          <ac:picMkLst>
            <pc:docMk/>
            <pc:sldMk cId="0" sldId="370"/>
            <ac:picMk id="6146" creationId="{A752324D-104D-4CC6-8379-CF37D0D30099}"/>
          </ac:picMkLst>
        </pc:picChg>
      </pc:sldChg>
      <pc:sldChg chg="addSp delSp modSp add">
        <pc:chgData name="Chris Woodruff" userId="2dbf025665e4d94d" providerId="LiveId" clId="{5AB9D1B8-FAD9-4817-BCC1-601C6630A774}" dt="2018-11-07T04:39:20.417" v="671"/>
        <pc:sldMkLst>
          <pc:docMk/>
          <pc:sldMk cId="0" sldId="371"/>
        </pc:sldMkLst>
        <pc:spChg chg="mod">
          <ac:chgData name="Chris Woodruff" userId="2dbf025665e4d94d" providerId="LiveId" clId="{5AB9D1B8-FAD9-4817-BCC1-601C6630A774}" dt="2018-11-07T03:58:39.002" v="604" actId="207"/>
          <ac:spMkLst>
            <pc:docMk/>
            <pc:sldMk cId="0" sldId="371"/>
            <ac:spMk id="213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3:58:42.642" v="605" actId="207"/>
          <ac:spMkLst>
            <pc:docMk/>
            <pc:sldMk cId="0" sldId="371"/>
            <ac:spMk id="214" creationId="{00000000-0000-0000-0000-000000000000}"/>
          </ac:spMkLst>
        </pc:spChg>
        <pc:picChg chg="add del mod">
          <ac:chgData name="Chris Woodruff" userId="2dbf025665e4d94d" providerId="LiveId" clId="{5AB9D1B8-FAD9-4817-BCC1-601C6630A774}" dt="2018-11-07T04:31:22.100" v="648"/>
          <ac:picMkLst>
            <pc:docMk/>
            <pc:sldMk cId="0" sldId="371"/>
            <ac:picMk id="2" creationId="{C4FC025E-3531-4431-BA21-A84BCAAB6BB0}"/>
          </ac:picMkLst>
        </pc:picChg>
        <pc:picChg chg="del">
          <ac:chgData name="Chris Woodruff" userId="2dbf025665e4d94d" providerId="LiveId" clId="{5AB9D1B8-FAD9-4817-BCC1-601C6630A774}" dt="2018-11-07T03:58:47.926" v="606" actId="478"/>
          <ac:picMkLst>
            <pc:docMk/>
            <pc:sldMk cId="0" sldId="371"/>
            <ac:picMk id="5" creationId="{27798396-C8FF-4063-AB68-08DE07ECD705}"/>
          </ac:picMkLst>
        </pc:picChg>
        <pc:picChg chg="add">
          <ac:chgData name="Chris Woodruff" userId="2dbf025665e4d94d" providerId="LiveId" clId="{5AB9D1B8-FAD9-4817-BCC1-601C6630A774}" dt="2018-11-07T04:39:20.417" v="671"/>
          <ac:picMkLst>
            <pc:docMk/>
            <pc:sldMk cId="0" sldId="371"/>
            <ac:picMk id="6" creationId="{2797246F-015A-438C-BF54-6A8C628B9A89}"/>
          </ac:picMkLst>
        </pc:picChg>
      </pc:sldChg>
      <pc:sldChg chg="modSp add">
        <pc:chgData name="Chris Woodruff" userId="2dbf025665e4d94d" providerId="LiveId" clId="{5AB9D1B8-FAD9-4817-BCC1-601C6630A774}" dt="2018-11-07T03:59:09.392" v="612" actId="207"/>
        <pc:sldMkLst>
          <pc:docMk/>
          <pc:sldMk cId="0" sldId="372"/>
        </pc:sldMkLst>
        <pc:spChg chg="mod">
          <ac:chgData name="Chris Woodruff" userId="2dbf025665e4d94d" providerId="LiveId" clId="{5AB9D1B8-FAD9-4817-BCC1-601C6630A774}" dt="2018-11-07T03:59:05.997" v="611" actId="207"/>
          <ac:spMkLst>
            <pc:docMk/>
            <pc:sldMk cId="0" sldId="372"/>
            <ac:spMk id="219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3:59:09.392" v="612" actId="207"/>
          <ac:spMkLst>
            <pc:docMk/>
            <pc:sldMk cId="0" sldId="372"/>
            <ac:spMk id="220" creationId="{00000000-0000-0000-0000-000000000000}"/>
          </ac:spMkLst>
        </pc:spChg>
      </pc:sldChg>
      <pc:sldChg chg="addSp delSp modSp add">
        <pc:chgData name="Chris Woodruff" userId="2dbf025665e4d94d" providerId="LiveId" clId="{5AB9D1B8-FAD9-4817-BCC1-601C6630A774}" dt="2018-11-07T04:39:06.254" v="670" actId="14100"/>
        <pc:sldMkLst>
          <pc:docMk/>
          <pc:sldMk cId="0" sldId="373"/>
        </pc:sldMkLst>
        <pc:spChg chg="mod">
          <ac:chgData name="Chris Woodruff" userId="2dbf025665e4d94d" providerId="LiveId" clId="{5AB9D1B8-FAD9-4817-BCC1-601C6630A774}" dt="2018-11-07T04:00:09.481" v="617" actId="403"/>
          <ac:spMkLst>
            <pc:docMk/>
            <pc:sldMk cId="0" sldId="373"/>
            <ac:spMk id="225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4:00:13.958" v="618" actId="207"/>
          <ac:spMkLst>
            <pc:docMk/>
            <pc:sldMk cId="0" sldId="373"/>
            <ac:spMk id="226" creationId="{00000000-0000-0000-0000-000000000000}"/>
          </ac:spMkLst>
        </pc:spChg>
        <pc:picChg chg="del">
          <ac:chgData name="Chris Woodruff" userId="2dbf025665e4d94d" providerId="LiveId" clId="{5AB9D1B8-FAD9-4817-BCC1-601C6630A774}" dt="2018-11-07T04:00:17.440" v="619" actId="478"/>
          <ac:picMkLst>
            <pc:docMk/>
            <pc:sldMk cId="0" sldId="373"/>
            <ac:picMk id="3074" creationId="{D3A284DA-BDD5-495A-9803-E85860EFE3B2}"/>
          </ac:picMkLst>
        </pc:picChg>
        <pc:picChg chg="add mod">
          <ac:chgData name="Chris Woodruff" userId="2dbf025665e4d94d" providerId="LiveId" clId="{5AB9D1B8-FAD9-4817-BCC1-601C6630A774}" dt="2018-11-07T04:39:06.254" v="670" actId="14100"/>
          <ac:picMkLst>
            <pc:docMk/>
            <pc:sldMk cId="0" sldId="373"/>
            <ac:picMk id="5122" creationId="{DA29785C-ECB9-47D1-9F49-1C5E3BAEBCE1}"/>
          </ac:picMkLst>
        </pc:picChg>
      </pc:sldChg>
      <pc:sldChg chg="addSp delSp modSp add">
        <pc:chgData name="Chris Woodruff" userId="2dbf025665e4d94d" providerId="LiveId" clId="{5AB9D1B8-FAD9-4817-BCC1-601C6630A774}" dt="2018-11-07T04:37:59.764" v="667" actId="14100"/>
        <pc:sldMkLst>
          <pc:docMk/>
          <pc:sldMk cId="0" sldId="374"/>
        </pc:sldMkLst>
        <pc:spChg chg="mod">
          <ac:chgData name="Chris Woodruff" userId="2dbf025665e4d94d" providerId="LiveId" clId="{5AB9D1B8-FAD9-4817-BCC1-601C6630A774}" dt="2018-11-07T04:31:55.072" v="654" actId="403"/>
          <ac:spMkLst>
            <pc:docMk/>
            <pc:sldMk cId="0" sldId="374"/>
            <ac:spMk id="231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4:32:00.169" v="655" actId="207"/>
          <ac:spMkLst>
            <pc:docMk/>
            <pc:sldMk cId="0" sldId="374"/>
            <ac:spMk id="232" creationId="{00000000-0000-0000-0000-000000000000}"/>
          </ac:spMkLst>
        </pc:spChg>
        <pc:picChg chg="add del mod">
          <ac:chgData name="Chris Woodruff" userId="2dbf025665e4d94d" providerId="LiveId" clId="{5AB9D1B8-FAD9-4817-BCC1-601C6630A774}" dt="2018-11-07T04:37:25.320" v="661" actId="478"/>
          <ac:picMkLst>
            <pc:docMk/>
            <pc:sldMk cId="0" sldId="374"/>
            <ac:picMk id="2" creationId="{7D7000B0-6B0F-43F7-A8B2-200EF26927CD}"/>
          </ac:picMkLst>
        </pc:picChg>
        <pc:picChg chg="del">
          <ac:chgData name="Chris Woodruff" userId="2dbf025665e4d94d" providerId="LiveId" clId="{5AB9D1B8-FAD9-4817-BCC1-601C6630A774}" dt="2018-11-07T04:36:43.675" v="656" actId="478"/>
          <ac:picMkLst>
            <pc:docMk/>
            <pc:sldMk cId="0" sldId="374"/>
            <ac:picMk id="3" creationId="{69F27650-B1AA-4F88-9EB4-36D72A5FB73C}"/>
          </ac:picMkLst>
        </pc:picChg>
        <pc:picChg chg="add del mod">
          <ac:chgData name="Chris Woodruff" userId="2dbf025665e4d94d" providerId="LiveId" clId="{5AB9D1B8-FAD9-4817-BCC1-601C6630A774}" dt="2018-11-07T04:37:51.024" v="664" actId="478"/>
          <ac:picMkLst>
            <pc:docMk/>
            <pc:sldMk cId="0" sldId="374"/>
            <ac:picMk id="4" creationId="{C643E6A5-345A-4717-9F53-0BFFCD3507B5}"/>
          </ac:picMkLst>
        </pc:picChg>
        <pc:picChg chg="add mod">
          <ac:chgData name="Chris Woodruff" userId="2dbf025665e4d94d" providerId="LiveId" clId="{5AB9D1B8-FAD9-4817-BCC1-601C6630A774}" dt="2018-11-07T04:37:59.764" v="667" actId="14100"/>
          <ac:picMkLst>
            <pc:docMk/>
            <pc:sldMk cId="0" sldId="374"/>
            <ac:picMk id="5" creationId="{CFA8BE4A-5556-4F1B-A32E-2335CEFE815A}"/>
          </ac:picMkLst>
        </pc:picChg>
      </pc:sldChg>
      <pc:sldChg chg="addSp delSp modSp add">
        <pc:chgData name="Chris Woodruff" userId="2dbf025665e4d94d" providerId="LiveId" clId="{5AB9D1B8-FAD9-4817-BCC1-601C6630A774}" dt="2018-11-07T04:44:19.034" v="687" actId="167"/>
        <pc:sldMkLst>
          <pc:docMk/>
          <pc:sldMk cId="0" sldId="375"/>
        </pc:sldMkLst>
        <pc:spChg chg="mod">
          <ac:chgData name="Chris Woodruff" userId="2dbf025665e4d94d" providerId="LiveId" clId="{5AB9D1B8-FAD9-4817-BCC1-601C6630A774}" dt="2018-11-07T04:42:41.655" v="682" actId="207"/>
          <ac:spMkLst>
            <pc:docMk/>
            <pc:sldMk cId="0" sldId="375"/>
            <ac:spMk id="237" creationId="{00000000-0000-0000-0000-000000000000}"/>
          </ac:spMkLst>
        </pc:spChg>
        <pc:picChg chg="del">
          <ac:chgData name="Chris Woodruff" userId="2dbf025665e4d94d" providerId="LiveId" clId="{5AB9D1B8-FAD9-4817-BCC1-601C6630A774}" dt="2018-11-07T04:42:32.656" v="680" actId="478"/>
          <ac:picMkLst>
            <pc:docMk/>
            <pc:sldMk cId="0" sldId="375"/>
            <ac:picMk id="1026" creationId="{2A4F43C6-BD24-4377-8577-C6A5F0BFED48}"/>
          </ac:picMkLst>
        </pc:picChg>
        <pc:picChg chg="add mod ord">
          <ac:chgData name="Chris Woodruff" userId="2dbf025665e4d94d" providerId="LiveId" clId="{5AB9D1B8-FAD9-4817-BCC1-601C6630A774}" dt="2018-11-07T04:44:19.034" v="687" actId="167"/>
          <ac:picMkLst>
            <pc:docMk/>
            <pc:sldMk cId="0" sldId="375"/>
            <ac:picMk id="8194" creationId="{BE24ED0A-B949-4F10-847A-DF6D05ABD19D}"/>
          </ac:picMkLst>
        </pc:picChg>
      </pc:sldChg>
      <pc:sldChg chg="modSp add">
        <pc:chgData name="Chris Woodruff" userId="2dbf025665e4d94d" providerId="LiveId" clId="{5AB9D1B8-FAD9-4817-BCC1-601C6630A774}" dt="2018-11-07T04:44:47.791" v="695" actId="207"/>
        <pc:sldMkLst>
          <pc:docMk/>
          <pc:sldMk cId="0" sldId="376"/>
        </pc:sldMkLst>
        <pc:spChg chg="mod">
          <ac:chgData name="Chris Woodruff" userId="2dbf025665e4d94d" providerId="LiveId" clId="{5AB9D1B8-FAD9-4817-BCC1-601C6630A774}" dt="2018-11-07T04:44:43.588" v="694" actId="207"/>
          <ac:spMkLst>
            <pc:docMk/>
            <pc:sldMk cId="0" sldId="376"/>
            <ac:spMk id="243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4:44:47.791" v="695" actId="207"/>
          <ac:spMkLst>
            <pc:docMk/>
            <pc:sldMk cId="0" sldId="376"/>
            <ac:spMk id="244" creationId="{00000000-0000-0000-0000-000000000000}"/>
          </ac:spMkLst>
        </pc:spChg>
      </pc:sldChg>
      <pc:sldChg chg="modSp add">
        <pc:chgData name="Chris Woodruff" userId="2dbf025665e4d94d" providerId="LiveId" clId="{5AB9D1B8-FAD9-4817-BCC1-601C6630A774}" dt="2018-11-07T04:45:09.186" v="701" actId="207"/>
        <pc:sldMkLst>
          <pc:docMk/>
          <pc:sldMk cId="0" sldId="377"/>
        </pc:sldMkLst>
        <pc:spChg chg="mod">
          <ac:chgData name="Chris Woodruff" userId="2dbf025665e4d94d" providerId="LiveId" clId="{5AB9D1B8-FAD9-4817-BCC1-601C6630A774}" dt="2018-11-07T04:45:04.682" v="700" actId="403"/>
          <ac:spMkLst>
            <pc:docMk/>
            <pc:sldMk cId="0" sldId="377"/>
            <ac:spMk id="249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4:45:09.186" v="701" actId="207"/>
          <ac:spMkLst>
            <pc:docMk/>
            <pc:sldMk cId="0" sldId="377"/>
            <ac:spMk id="250" creationId="{00000000-0000-0000-0000-000000000000}"/>
          </ac:spMkLst>
        </pc:spChg>
      </pc:sldChg>
      <pc:sldChg chg="addSp delSp modSp add">
        <pc:chgData name="Chris Woodruff" userId="2dbf025665e4d94d" providerId="LiveId" clId="{5AB9D1B8-FAD9-4817-BCC1-601C6630A774}" dt="2018-11-07T04:47:39.353" v="715" actId="478"/>
        <pc:sldMkLst>
          <pc:docMk/>
          <pc:sldMk cId="0" sldId="378"/>
        </pc:sldMkLst>
        <pc:spChg chg="mod">
          <ac:chgData name="Chris Woodruff" userId="2dbf025665e4d94d" providerId="LiveId" clId="{5AB9D1B8-FAD9-4817-BCC1-601C6630A774}" dt="2018-11-07T04:45:34.411" v="706" actId="403"/>
          <ac:spMkLst>
            <pc:docMk/>
            <pc:sldMk cId="0" sldId="378"/>
            <ac:spMk id="255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4:45:37.830" v="707" actId="207"/>
          <ac:spMkLst>
            <pc:docMk/>
            <pc:sldMk cId="0" sldId="378"/>
            <ac:spMk id="256" creationId="{00000000-0000-0000-0000-000000000000}"/>
          </ac:spMkLst>
        </pc:spChg>
        <pc:picChg chg="add del mod">
          <ac:chgData name="Chris Woodruff" userId="2dbf025665e4d94d" providerId="LiveId" clId="{5AB9D1B8-FAD9-4817-BCC1-601C6630A774}" dt="2018-11-07T04:47:38.922" v="714"/>
          <ac:picMkLst>
            <pc:docMk/>
            <pc:sldMk cId="0" sldId="378"/>
            <ac:picMk id="2" creationId="{66816FE5-6DB6-4D01-B4CE-131AEB006010}"/>
          </ac:picMkLst>
        </pc:picChg>
        <pc:picChg chg="add del">
          <ac:chgData name="Chris Woodruff" userId="2dbf025665e4d94d" providerId="LiveId" clId="{5AB9D1B8-FAD9-4817-BCC1-601C6630A774}" dt="2018-11-07T04:47:39.353" v="715" actId="478"/>
          <ac:picMkLst>
            <pc:docMk/>
            <pc:sldMk cId="0" sldId="378"/>
            <ac:picMk id="7170" creationId="{24DB4455-BCE5-41BC-8AD5-D6237F27FBE9}"/>
          </ac:picMkLst>
        </pc:picChg>
      </pc:sldChg>
      <pc:sldChg chg="modSp add">
        <pc:chgData name="Chris Woodruff" userId="2dbf025665e4d94d" providerId="LiveId" clId="{5AB9D1B8-FAD9-4817-BCC1-601C6630A774}" dt="2018-11-07T04:49:27.844" v="721" actId="207"/>
        <pc:sldMkLst>
          <pc:docMk/>
          <pc:sldMk cId="0" sldId="379"/>
        </pc:sldMkLst>
        <pc:spChg chg="mod">
          <ac:chgData name="Chris Woodruff" userId="2dbf025665e4d94d" providerId="LiveId" clId="{5AB9D1B8-FAD9-4817-BCC1-601C6630A774}" dt="2018-11-07T04:49:24.269" v="720" actId="403"/>
          <ac:spMkLst>
            <pc:docMk/>
            <pc:sldMk cId="0" sldId="379"/>
            <ac:spMk id="261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4:49:27.844" v="721" actId="207"/>
          <ac:spMkLst>
            <pc:docMk/>
            <pc:sldMk cId="0" sldId="379"/>
            <ac:spMk id="262" creationId="{00000000-0000-0000-0000-000000000000}"/>
          </ac:spMkLst>
        </pc:spChg>
      </pc:sldChg>
      <pc:sldChg chg="addSp delSp modSp add">
        <pc:chgData name="Chris Woodruff" userId="2dbf025665e4d94d" providerId="LiveId" clId="{5AB9D1B8-FAD9-4817-BCC1-601C6630A774}" dt="2018-11-07T05:01:34.834" v="783" actId="962"/>
        <pc:sldMkLst>
          <pc:docMk/>
          <pc:sldMk cId="0" sldId="380"/>
        </pc:sldMkLst>
        <pc:spChg chg="add del mod">
          <ac:chgData name="Chris Woodruff" userId="2dbf025665e4d94d" providerId="LiveId" clId="{5AB9D1B8-FAD9-4817-BCC1-601C6630A774}" dt="2018-11-07T05:01:06.725" v="777"/>
          <ac:spMkLst>
            <pc:docMk/>
            <pc:sldMk cId="0" sldId="380"/>
            <ac:spMk id="2" creationId="{E9FA377F-F38D-4E61-AB30-56FA3F1DAE33}"/>
          </ac:spMkLst>
        </pc:spChg>
        <pc:spChg chg="mod">
          <ac:chgData name="Chris Woodruff" userId="2dbf025665e4d94d" providerId="LiveId" clId="{5AB9D1B8-FAD9-4817-BCC1-601C6630A774}" dt="2018-11-07T04:59:03.781" v="772" actId="207"/>
          <ac:spMkLst>
            <pc:docMk/>
            <pc:sldMk cId="0" sldId="380"/>
            <ac:spMk id="267" creationId="{00000000-0000-0000-0000-000000000000}"/>
          </ac:spMkLst>
        </pc:spChg>
        <pc:picChg chg="add mod">
          <ac:chgData name="Chris Woodruff" userId="2dbf025665e4d94d" providerId="LiveId" clId="{5AB9D1B8-FAD9-4817-BCC1-601C6630A774}" dt="2018-11-07T05:01:34.834" v="783" actId="962"/>
          <ac:picMkLst>
            <pc:docMk/>
            <pc:sldMk cId="0" sldId="380"/>
            <ac:picMk id="4" creationId="{B00E9550-0610-47CD-B672-2C530705413C}"/>
          </ac:picMkLst>
        </pc:picChg>
        <pc:picChg chg="del">
          <ac:chgData name="Chris Woodruff" userId="2dbf025665e4d94d" providerId="LiveId" clId="{5AB9D1B8-FAD9-4817-BCC1-601C6630A774}" dt="2018-11-07T04:59:07.445" v="773" actId="478"/>
          <ac:picMkLst>
            <pc:docMk/>
            <pc:sldMk cId="0" sldId="380"/>
            <ac:picMk id="4098" creationId="{A8DD0EAC-8E62-4517-92A1-D9CFAC7A778F}"/>
          </ac:picMkLst>
        </pc:picChg>
      </pc:sldChg>
      <pc:sldChg chg="modSp add">
        <pc:chgData name="Chris Woodruff" userId="2dbf025665e4d94d" providerId="LiveId" clId="{5AB9D1B8-FAD9-4817-BCC1-601C6630A774}" dt="2018-11-07T05:02:42.703" v="795" actId="12"/>
        <pc:sldMkLst>
          <pc:docMk/>
          <pc:sldMk cId="0" sldId="381"/>
        </pc:sldMkLst>
        <pc:spChg chg="mod">
          <ac:chgData name="Chris Woodruff" userId="2dbf025665e4d94d" providerId="LiveId" clId="{5AB9D1B8-FAD9-4817-BCC1-601C6630A774}" dt="2018-11-07T05:01:47.001" v="787" actId="403"/>
          <ac:spMkLst>
            <pc:docMk/>
            <pc:sldMk cId="0" sldId="381"/>
            <ac:spMk id="273" creationId="{00000000-0000-0000-0000-000000000000}"/>
          </ac:spMkLst>
        </pc:spChg>
        <pc:spChg chg="mod">
          <ac:chgData name="Chris Woodruff" userId="2dbf025665e4d94d" providerId="LiveId" clId="{5AB9D1B8-FAD9-4817-BCC1-601C6630A774}" dt="2018-11-07T05:02:42.703" v="795" actId="12"/>
          <ac:spMkLst>
            <pc:docMk/>
            <pc:sldMk cId="0" sldId="381"/>
            <ac:spMk id="274" creationId="{00000000-0000-0000-0000-000000000000}"/>
          </ac:spMkLst>
        </pc:spChg>
      </pc:sldChg>
      <pc:sldChg chg="addSp delSp modSp add modTransition">
        <pc:chgData name="Chris Woodruff" userId="2dbf025665e4d94d" providerId="LiveId" clId="{5AB9D1B8-FAD9-4817-BCC1-601C6630A774}" dt="2018-11-07T05:06:33.242" v="828" actId="478"/>
        <pc:sldMkLst>
          <pc:docMk/>
          <pc:sldMk cId="1786716741" sldId="382"/>
        </pc:sldMkLst>
        <pc:spChg chg="del">
          <ac:chgData name="Chris Woodruff" userId="2dbf025665e4d94d" providerId="LiveId" clId="{5AB9D1B8-FAD9-4817-BCC1-601C6630A774}" dt="2018-11-07T05:03:38.205" v="797"/>
          <ac:spMkLst>
            <pc:docMk/>
            <pc:sldMk cId="1786716741" sldId="382"/>
            <ac:spMk id="2" creationId="{799819C7-D100-4633-BDE6-0C969F008458}"/>
          </ac:spMkLst>
        </pc:spChg>
        <pc:spChg chg="del">
          <ac:chgData name="Chris Woodruff" userId="2dbf025665e4d94d" providerId="LiveId" clId="{5AB9D1B8-FAD9-4817-BCC1-601C6630A774}" dt="2018-11-07T05:03:38.205" v="797"/>
          <ac:spMkLst>
            <pc:docMk/>
            <pc:sldMk cId="1786716741" sldId="382"/>
            <ac:spMk id="3" creationId="{A7DDC671-17AA-48F9-A870-23D5CE4EF3B8}"/>
          </ac:spMkLst>
        </pc:spChg>
        <pc:spChg chg="del">
          <ac:chgData name="Chris Woodruff" userId="2dbf025665e4d94d" providerId="LiveId" clId="{5AB9D1B8-FAD9-4817-BCC1-601C6630A774}" dt="2018-11-07T05:06:27.145" v="826" actId="478"/>
          <ac:spMkLst>
            <pc:docMk/>
            <pc:sldMk cId="1786716741" sldId="382"/>
            <ac:spMk id="4" creationId="{F7EE8DC3-376A-4604-8F70-A67D1EB66886}"/>
          </ac:spMkLst>
        </pc:spChg>
        <pc:spChg chg="del">
          <ac:chgData name="Chris Woodruff" userId="2dbf025665e4d94d" providerId="LiveId" clId="{5AB9D1B8-FAD9-4817-BCC1-601C6630A774}" dt="2018-11-07T05:06:29.774" v="827" actId="478"/>
          <ac:spMkLst>
            <pc:docMk/>
            <pc:sldMk cId="1786716741" sldId="382"/>
            <ac:spMk id="5" creationId="{782E1199-C6A1-4002-BB27-8D27E6308A1B}"/>
          </ac:spMkLst>
        </pc:spChg>
        <pc:spChg chg="del">
          <ac:chgData name="Chris Woodruff" userId="2dbf025665e4d94d" providerId="LiveId" clId="{5AB9D1B8-FAD9-4817-BCC1-601C6630A774}" dt="2018-11-07T05:06:33.242" v="828" actId="478"/>
          <ac:spMkLst>
            <pc:docMk/>
            <pc:sldMk cId="1786716741" sldId="382"/>
            <ac:spMk id="6" creationId="{B2C14BB1-E6B0-4D1E-9CEF-939004E11668}"/>
          </ac:spMkLst>
        </pc:spChg>
        <pc:spChg chg="add del mod">
          <ac:chgData name="Chris Woodruff" userId="2dbf025665e4d94d" providerId="LiveId" clId="{5AB9D1B8-FAD9-4817-BCC1-601C6630A774}" dt="2018-11-07T05:04:11.967" v="803" actId="478"/>
          <ac:spMkLst>
            <pc:docMk/>
            <pc:sldMk cId="1786716741" sldId="382"/>
            <ac:spMk id="7" creationId="{70A826A0-EABA-423A-B60F-1B34D6B3A863}"/>
          </ac:spMkLst>
        </pc:spChg>
        <pc:spChg chg="add del mod">
          <ac:chgData name="Chris Woodruff" userId="2dbf025665e4d94d" providerId="LiveId" clId="{5AB9D1B8-FAD9-4817-BCC1-601C6630A774}" dt="2018-11-07T05:04:04.691" v="802"/>
          <ac:spMkLst>
            <pc:docMk/>
            <pc:sldMk cId="1786716741" sldId="382"/>
            <ac:spMk id="8" creationId="{93F83A17-E6FD-4B3E-BB08-070455AE84EC}"/>
          </ac:spMkLst>
        </pc:spChg>
        <pc:spChg chg="add mod">
          <ac:chgData name="Chris Woodruff" userId="2dbf025665e4d94d" providerId="LiveId" clId="{5AB9D1B8-FAD9-4817-BCC1-601C6630A774}" dt="2018-11-07T05:04:26.744" v="811" actId="403"/>
          <ac:spMkLst>
            <pc:docMk/>
            <pc:sldMk cId="1786716741" sldId="382"/>
            <ac:spMk id="9" creationId="{69EC0DA5-561E-4941-9853-031B7608463E}"/>
          </ac:spMkLst>
        </pc:spChg>
      </pc:sldChg>
      <pc:sldChg chg="addSp delSp modSp add">
        <pc:chgData name="Chris Woodruff" userId="2dbf025665e4d94d" providerId="LiveId" clId="{5AB9D1B8-FAD9-4817-BCC1-601C6630A774}" dt="2018-11-07T05:08:29.377" v="860" actId="1076"/>
        <pc:sldMkLst>
          <pc:docMk/>
          <pc:sldMk cId="3789814057" sldId="383"/>
        </pc:sldMkLst>
        <pc:spChg chg="del mod">
          <ac:chgData name="Chris Woodruff" userId="2dbf025665e4d94d" providerId="LiveId" clId="{5AB9D1B8-FAD9-4817-BCC1-601C6630A774}" dt="2018-11-07T05:07:48.580" v="853" actId="478"/>
          <ac:spMkLst>
            <pc:docMk/>
            <pc:sldMk cId="3789814057" sldId="383"/>
            <ac:spMk id="4" creationId="{00000000-0000-0000-0000-000000000000}"/>
          </ac:spMkLst>
        </pc:spChg>
        <pc:spChg chg="add del mod">
          <ac:chgData name="Chris Woodruff" userId="2dbf025665e4d94d" providerId="LiveId" clId="{5AB9D1B8-FAD9-4817-BCC1-601C6630A774}" dt="2018-11-07T05:08:19.122" v="858" actId="478"/>
          <ac:spMkLst>
            <pc:docMk/>
            <pc:sldMk cId="3789814057" sldId="383"/>
            <ac:spMk id="7" creationId="{BC39BB39-47B2-432C-A897-AEA6B1E85D05}"/>
          </ac:spMkLst>
        </pc:spChg>
        <pc:spChg chg="add del mod">
          <ac:chgData name="Chris Woodruff" userId="2dbf025665e4d94d" providerId="LiveId" clId="{5AB9D1B8-FAD9-4817-BCC1-601C6630A774}" dt="2018-11-07T05:08:14.249" v="857"/>
          <ac:spMkLst>
            <pc:docMk/>
            <pc:sldMk cId="3789814057" sldId="383"/>
            <ac:spMk id="15" creationId="{C8E55F9A-997D-410B-A1BA-F3D5E6F909A2}"/>
          </ac:spMkLst>
        </pc:spChg>
        <pc:picChg chg="add mod">
          <ac:chgData name="Chris Woodruff" userId="2dbf025665e4d94d" providerId="LiveId" clId="{5AB9D1B8-FAD9-4817-BCC1-601C6630A774}" dt="2018-11-07T05:08:29.377" v="860" actId="1076"/>
          <ac:picMkLst>
            <pc:docMk/>
            <pc:sldMk cId="3789814057" sldId="383"/>
            <ac:picMk id="8" creationId="{BA8B015D-69B1-43B7-BD02-5405905E5C31}"/>
          </ac:picMkLst>
        </pc:picChg>
      </pc:sldChg>
      <pc:sldChg chg="addSp delSp modSp add">
        <pc:chgData name="Chris Woodruff" userId="2dbf025665e4d94d" providerId="LiveId" clId="{5AB9D1B8-FAD9-4817-BCC1-601C6630A774}" dt="2018-11-07T10:58:24.842" v="1130" actId="14100"/>
        <pc:sldMkLst>
          <pc:docMk/>
          <pc:sldMk cId="3454440166" sldId="384"/>
        </pc:sldMkLst>
        <pc:spChg chg="add del mod">
          <ac:chgData name="Chris Woodruff" userId="2dbf025665e4d94d" providerId="LiveId" clId="{5AB9D1B8-FAD9-4817-BCC1-601C6630A774}" dt="2018-11-07T10:33:43.324" v="937" actId="1032"/>
          <ac:spMkLst>
            <pc:docMk/>
            <pc:sldMk cId="3454440166" sldId="384"/>
            <ac:spMk id="2" creationId="{0C19AB7E-FF73-4C15-B316-E6610299DC99}"/>
          </ac:spMkLst>
        </pc:spChg>
        <pc:spChg chg="del">
          <ac:chgData name="Chris Woodruff" userId="2dbf025665e4d94d" providerId="LiveId" clId="{5AB9D1B8-FAD9-4817-BCC1-601C6630A774}" dt="2018-11-07T10:27:46.117" v="922" actId="478"/>
          <ac:spMkLst>
            <pc:docMk/>
            <pc:sldMk cId="3454440166" sldId="384"/>
            <ac:spMk id="3" creationId="{3C42E60E-845A-4AF4-949C-F61887A6E773}"/>
          </ac:spMkLst>
        </pc:spChg>
        <pc:spChg chg="del">
          <ac:chgData name="Chris Woodruff" userId="2dbf025665e4d94d" providerId="LiveId" clId="{5AB9D1B8-FAD9-4817-BCC1-601C6630A774}" dt="2018-11-07T10:27:48.901" v="923" actId="478"/>
          <ac:spMkLst>
            <pc:docMk/>
            <pc:sldMk cId="3454440166" sldId="384"/>
            <ac:spMk id="4" creationId="{731A53BD-48A1-4B6A-BA87-D3D985B4BE0F}"/>
          </ac:spMkLst>
        </pc:spChg>
        <pc:spChg chg="del">
          <ac:chgData name="Chris Woodruff" userId="2dbf025665e4d94d" providerId="LiveId" clId="{5AB9D1B8-FAD9-4817-BCC1-601C6630A774}" dt="2018-11-07T10:27:52.014" v="924" actId="478"/>
          <ac:spMkLst>
            <pc:docMk/>
            <pc:sldMk cId="3454440166" sldId="384"/>
            <ac:spMk id="5" creationId="{442C86DA-667A-4CD5-A717-6BE32C0CF5B0}"/>
          </ac:spMkLst>
        </pc:spChg>
        <pc:graphicFrameChg chg="add del mod">
          <ac:chgData name="Chris Woodruff" userId="2dbf025665e4d94d" providerId="LiveId" clId="{5AB9D1B8-FAD9-4817-BCC1-601C6630A774}" dt="2018-11-07T10:33:13.266" v="936" actId="1032"/>
          <ac:graphicFrameMkLst>
            <pc:docMk/>
            <pc:sldMk cId="3454440166" sldId="384"/>
            <ac:graphicFrameMk id="6" creationId="{FB1A318F-C3C7-44CC-9BDC-3CBC70C61CCE}"/>
          </ac:graphicFrameMkLst>
        </pc:graphicFrameChg>
        <pc:graphicFrameChg chg="add mod">
          <ac:chgData name="Chris Woodruff" userId="2dbf025665e4d94d" providerId="LiveId" clId="{5AB9D1B8-FAD9-4817-BCC1-601C6630A774}" dt="2018-11-07T10:58:24.842" v="1130" actId="14100"/>
          <ac:graphicFrameMkLst>
            <pc:docMk/>
            <pc:sldMk cId="3454440166" sldId="384"/>
            <ac:graphicFrameMk id="7" creationId="{10BAD301-4D10-477F-9701-B4E75635D313}"/>
          </ac:graphicFrameMkLst>
        </pc:graphicFrameChg>
      </pc:sldChg>
      <pc:sldChg chg="addSp delSp modSp add del">
        <pc:chgData name="Chris Woodruff" userId="2dbf025665e4d94d" providerId="LiveId" clId="{5AB9D1B8-FAD9-4817-BCC1-601C6630A774}" dt="2018-11-07T10:27:36.562" v="920" actId="2696"/>
        <pc:sldMkLst>
          <pc:docMk/>
          <pc:sldMk cId="4112335015" sldId="384"/>
        </pc:sldMkLst>
        <pc:spChg chg="del">
          <ac:chgData name="Chris Woodruff" userId="2dbf025665e4d94d" providerId="LiveId" clId="{5AB9D1B8-FAD9-4817-BCC1-601C6630A774}" dt="2018-11-07T10:26:33.352" v="915" actId="478"/>
          <ac:spMkLst>
            <pc:docMk/>
            <pc:sldMk cId="4112335015" sldId="384"/>
            <ac:spMk id="3" creationId="{00000000-0000-0000-0000-000000000000}"/>
          </ac:spMkLst>
        </pc:spChg>
        <pc:spChg chg="add del mod">
          <ac:chgData name="Chris Woodruff" userId="2dbf025665e4d94d" providerId="LiveId" clId="{5AB9D1B8-FAD9-4817-BCC1-601C6630A774}" dt="2018-11-07T10:26:35.954" v="916" actId="478"/>
          <ac:spMkLst>
            <pc:docMk/>
            <pc:sldMk cId="4112335015" sldId="384"/>
            <ac:spMk id="5" creationId="{8779F8D3-B010-4864-AEB6-600FF20A11FD}"/>
          </ac:spMkLst>
        </pc:spChg>
        <pc:spChg chg="mod">
          <ac:chgData name="Chris Woodruff" userId="2dbf025665e4d94d" providerId="LiveId" clId="{5AB9D1B8-FAD9-4817-BCC1-601C6630A774}" dt="2018-11-07T10:27:31.105" v="919" actId="27636"/>
          <ac:spMkLst>
            <pc:docMk/>
            <pc:sldMk cId="4112335015" sldId="384"/>
            <ac:spMk id="11" creationId="{00000000-0000-0000-0000-000000000000}"/>
          </ac:spMkLst>
        </pc:spChg>
        <pc:picChg chg="del">
          <ac:chgData name="Chris Woodruff" userId="2dbf025665e4d94d" providerId="LiveId" clId="{5AB9D1B8-FAD9-4817-BCC1-601C6630A774}" dt="2018-11-07T10:26:38.460" v="917" actId="478"/>
          <ac:picMkLst>
            <pc:docMk/>
            <pc:sldMk cId="4112335015" sldId="384"/>
            <ac:picMk id="8" creationId="{BA8B015D-69B1-43B7-BD02-5405905E5C31}"/>
          </ac:picMkLst>
        </pc:picChg>
        <pc:picChg chg="del">
          <ac:chgData name="Chris Woodruff" userId="2dbf025665e4d94d" providerId="LiveId" clId="{5AB9D1B8-FAD9-4817-BCC1-601C6630A774}" dt="2018-11-07T10:26:41.418" v="918" actId="478"/>
          <ac:picMkLst>
            <pc:docMk/>
            <pc:sldMk cId="4112335015" sldId="384"/>
            <ac:picMk id="16" creationId="{65660C44-0691-40D3-A9A7-1E774DDBBD9D}"/>
          </ac:picMkLst>
        </pc:picChg>
        <pc:picChg chg="del">
          <ac:chgData name="Chris Woodruff" userId="2dbf025665e4d94d" providerId="LiveId" clId="{5AB9D1B8-FAD9-4817-BCC1-601C6630A774}" dt="2018-11-07T10:26:41.418" v="918" actId="478"/>
          <ac:picMkLst>
            <pc:docMk/>
            <pc:sldMk cId="4112335015" sldId="384"/>
            <ac:picMk id="2050" creationId="{791AF075-0E86-437D-AD16-98162596336C}"/>
          </ac:picMkLst>
        </pc:picChg>
        <pc:picChg chg="del">
          <ac:chgData name="Chris Woodruff" userId="2dbf025665e4d94d" providerId="LiveId" clId="{5AB9D1B8-FAD9-4817-BCC1-601C6630A774}" dt="2018-11-07T10:26:41.418" v="918" actId="478"/>
          <ac:picMkLst>
            <pc:docMk/>
            <pc:sldMk cId="4112335015" sldId="384"/>
            <ac:picMk id="2052" creationId="{E180DCA0-77AC-412E-949F-FE0E8E4C8679}"/>
          </ac:picMkLst>
        </pc:picChg>
      </pc:sldChg>
      <pc:sldChg chg="addSp delSp modSp add del">
        <pc:chgData name="Chris Woodruff" userId="2dbf025665e4d94d" providerId="LiveId" clId="{5AB9D1B8-FAD9-4817-BCC1-601C6630A774}" dt="2018-11-07T10:56:33.465" v="1116" actId="2696"/>
        <pc:sldMkLst>
          <pc:docMk/>
          <pc:sldMk cId="1315181075" sldId="385"/>
        </pc:sldMkLst>
        <pc:spChg chg="add del">
          <ac:chgData name="Chris Woodruff" userId="2dbf025665e4d94d" providerId="LiveId" clId="{5AB9D1B8-FAD9-4817-BCC1-601C6630A774}" dt="2018-11-07T10:45:55.235" v="1108" actId="1032"/>
          <ac:spMkLst>
            <pc:docMk/>
            <pc:sldMk cId="1315181075" sldId="385"/>
            <ac:spMk id="2" creationId="{4CC81C0E-7F9F-410E-8BF2-A1EEAF803BB7}"/>
          </ac:spMkLst>
        </pc:spChg>
        <pc:graphicFrameChg chg="add del mod">
          <ac:chgData name="Chris Woodruff" userId="2dbf025665e4d94d" providerId="LiveId" clId="{5AB9D1B8-FAD9-4817-BCC1-601C6630A774}" dt="2018-11-07T10:45:40.490" v="1107" actId="1032"/>
          <ac:graphicFrameMkLst>
            <pc:docMk/>
            <pc:sldMk cId="1315181075" sldId="385"/>
            <ac:graphicFrameMk id="6" creationId="{DB87FDA0-F43E-43C0-9594-462E9FC2E725}"/>
          </ac:graphicFrameMkLst>
        </pc:graphicFrameChg>
        <pc:graphicFrameChg chg="add mod">
          <ac:chgData name="Chris Woodruff" userId="2dbf025665e4d94d" providerId="LiveId" clId="{5AB9D1B8-FAD9-4817-BCC1-601C6630A774}" dt="2018-11-07T10:46:31.006" v="1111"/>
          <ac:graphicFrameMkLst>
            <pc:docMk/>
            <pc:sldMk cId="1315181075" sldId="385"/>
            <ac:graphicFrameMk id="7" creationId="{32FBF843-FD78-4264-B19C-DA8BE4779DC8}"/>
          </ac:graphicFrameMkLst>
        </pc:graphicFrameChg>
      </pc:sldChg>
      <pc:sldChg chg="modSp add del">
        <pc:chgData name="Chris Woodruff" userId="2dbf025665e4d94d" providerId="LiveId" clId="{5AB9D1B8-FAD9-4817-BCC1-601C6630A774}" dt="2018-11-07T10:30:32.229" v="931" actId="2696"/>
        <pc:sldMkLst>
          <pc:docMk/>
          <pc:sldMk cId="1392496099" sldId="385"/>
        </pc:sldMkLst>
        <pc:spChg chg="mod">
          <ac:chgData name="Chris Woodruff" userId="2dbf025665e4d94d" providerId="LiveId" clId="{5AB9D1B8-FAD9-4817-BCC1-601C6630A774}" dt="2018-11-07T10:29:11.928" v="930" actId="20577"/>
          <ac:spMkLst>
            <pc:docMk/>
            <pc:sldMk cId="1392496099" sldId="385"/>
            <ac:spMk id="273" creationId="{00000000-0000-0000-0000-000000000000}"/>
          </ac:spMkLst>
        </pc:spChg>
      </pc:sldChg>
      <pc:sldMasterChg chg="delSldLayout">
        <pc:chgData name="Chris Woodruff" userId="2dbf025665e4d94d" providerId="LiveId" clId="{5AB9D1B8-FAD9-4817-BCC1-601C6630A774}" dt="2018-11-01T19:41:19.690" v="12" actId="2696"/>
        <pc:sldMasterMkLst>
          <pc:docMk/>
          <pc:sldMasterMk cId="4044762334" sldId="2147483660"/>
        </pc:sldMasterMkLst>
      </pc:sldMasterChg>
      <pc:sldMasterChg chg="delSldLayout modSldLayout">
        <pc:chgData name="Chris Woodruff" userId="2dbf025665e4d94d" providerId="LiveId" clId="{5AB9D1B8-FAD9-4817-BCC1-601C6630A774}" dt="2018-11-07T05:08:57.657" v="862" actId="2696"/>
        <pc:sldMasterMkLst>
          <pc:docMk/>
          <pc:sldMasterMk cId="2765868779" sldId="2147483663"/>
        </pc:sldMasterMkLst>
        <pc:sldLayoutChg chg="modSp del">
          <pc:chgData name="Chris Woodruff" userId="2dbf025665e4d94d" providerId="LiveId" clId="{5AB9D1B8-FAD9-4817-BCC1-601C6630A774}" dt="2018-11-07T05:08:57.657" v="862" actId="2696"/>
          <pc:sldLayoutMkLst>
            <pc:docMk/>
            <pc:sldMasterMk cId="2765868779" sldId="2147483663"/>
            <pc:sldLayoutMk cId="515483316" sldId="2147483704"/>
          </pc:sldLayoutMkLst>
          <pc:cxnChg chg="mod">
            <ac:chgData name="Chris Woodruff" userId="2dbf025665e4d94d" providerId="LiveId" clId="{5AB9D1B8-FAD9-4817-BCC1-601C6630A774}" dt="2018-11-01T19:45:49.239" v="52" actId="208"/>
            <ac:cxnSpMkLst>
              <pc:docMk/>
              <pc:sldMasterMk cId="2765868779" sldId="2147483663"/>
              <pc:sldLayoutMk cId="515483316" sldId="2147483704"/>
              <ac:cxnSpMk id="48" creationId="{00000000-0000-0000-0000-000000000000}"/>
            </ac:cxnSpMkLst>
          </pc:cxn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Top</a:t>
          </a: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latin typeface="Trashhand"/>
              <a:cs typeface="Trashhand"/>
            </a:rPr>
            <a:t>Middle</a:t>
          </a: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37EBB3A-4AE8-584C-B83A-2A4031D13B27}" type="presOf" srcId="{D49B1888-34C6-1745-B1BC-93104A42275E}" destId="{29FB89C4-9060-B244-89CC-D981DA50B324}" srcOrd="0" destOrd="0" presId="urn:microsoft.com/office/officeart/2005/8/layout/pyramid1"/>
    <dgm:cxn modelId="{CC39E943-CF0B-C848-B753-7A58C6B640F0}" type="presOf" srcId="{7B3B93E7-8C7B-0541-A8FF-DDEDB568B535}" destId="{B7D55DFC-77C2-7F4C-9B0D-B325A4A3007A}" srcOrd="0" destOrd="0" presId="urn:microsoft.com/office/officeart/2005/8/layout/pyramid1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85D1FF49-A1EA-E04C-AABA-1B4F7794D7AA}" type="presOf" srcId="{D49B1888-34C6-1745-B1BC-93104A42275E}" destId="{E1EE32A0-A3F2-0042-B3D0-47747274E7E8}" srcOrd="1" destOrd="0" presId="urn:microsoft.com/office/officeart/2005/8/layout/pyramid1"/>
    <dgm:cxn modelId="{DE77234D-4767-AA45-A638-623A773D8C33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2CC8C9A7-9CCA-EF4C-899C-191AB1C0BF80}" type="presOf" srcId="{B363E54C-FEEB-364C-B088-5E2C4BC8AF2D}" destId="{3C544410-0868-8442-8659-77115A0D24C0}" srcOrd="0" destOrd="0" presId="urn:microsoft.com/office/officeart/2005/8/layout/pyramid1"/>
    <dgm:cxn modelId="{9DA4CDE5-EB1D-3641-BF58-4D44B7EC53AC}" type="presOf" srcId="{B363E54C-FEEB-364C-B088-5E2C4BC8AF2D}" destId="{207C59E1-3EA9-D842-9B29-1385CAF00415}" srcOrd="1" destOrd="0" presId="urn:microsoft.com/office/officeart/2005/8/layout/pyramid1"/>
    <dgm:cxn modelId="{27FB99FD-CCDD-DF4D-95F7-7B06998C36AF}" type="presOf" srcId="{DDC8EED2-226A-3640-A531-0987EEF4F7BC}" destId="{A83A698F-A4DB-2C42-B1CD-86D290496EE2}" srcOrd="1" destOrd="0" presId="urn:microsoft.com/office/officeart/2005/8/layout/pyramid1"/>
    <dgm:cxn modelId="{F5C63D60-BC05-5A45-8000-51E6186E83FE}" type="presParOf" srcId="{B7D55DFC-77C2-7F4C-9B0D-B325A4A3007A}" destId="{167A67B4-67EF-1E4C-A79F-5B16BF3AE1DD}" srcOrd="0" destOrd="0" presId="urn:microsoft.com/office/officeart/2005/8/layout/pyramid1"/>
    <dgm:cxn modelId="{59F84E12-49B4-DF44-8863-07600F17E2C8}" type="presParOf" srcId="{167A67B4-67EF-1E4C-A79F-5B16BF3AE1DD}" destId="{2E23628B-8FFB-F740-A0B1-CBF472BA6FE5}" srcOrd="0" destOrd="0" presId="urn:microsoft.com/office/officeart/2005/8/layout/pyramid1"/>
    <dgm:cxn modelId="{9C691A5E-304E-654C-97FD-C5FBF2E56651}" type="presParOf" srcId="{167A67B4-67EF-1E4C-A79F-5B16BF3AE1DD}" destId="{A83A698F-A4DB-2C42-B1CD-86D290496EE2}" srcOrd="1" destOrd="0" presId="urn:microsoft.com/office/officeart/2005/8/layout/pyramid1"/>
    <dgm:cxn modelId="{A38B7520-BD0B-8541-9B20-9A036C30A4DE}" type="presParOf" srcId="{B7D55DFC-77C2-7F4C-9B0D-B325A4A3007A}" destId="{FF2699F3-383C-A74D-A8A0-0FF75ADCD5C4}" srcOrd="1" destOrd="0" presId="urn:microsoft.com/office/officeart/2005/8/layout/pyramid1"/>
    <dgm:cxn modelId="{C0C251A8-5648-3745-BFC6-88D0F0BF9C6D}" type="presParOf" srcId="{FF2699F3-383C-A74D-A8A0-0FF75ADCD5C4}" destId="{29FB89C4-9060-B244-89CC-D981DA50B324}" srcOrd="0" destOrd="0" presId="urn:microsoft.com/office/officeart/2005/8/layout/pyramid1"/>
    <dgm:cxn modelId="{A37F43E1-BCB0-8C40-BA4B-2D29E3CA7FF4}" type="presParOf" srcId="{FF2699F3-383C-A74D-A8A0-0FF75ADCD5C4}" destId="{E1EE32A0-A3F2-0042-B3D0-47747274E7E8}" srcOrd="1" destOrd="0" presId="urn:microsoft.com/office/officeart/2005/8/layout/pyramid1"/>
    <dgm:cxn modelId="{DA6DBBF5-DC0E-4B4A-8ABD-1A017B84BAB6}" type="presParOf" srcId="{B7D55DFC-77C2-7F4C-9B0D-B325A4A3007A}" destId="{CE337E0C-1E15-944E-9F70-6447C1011BC9}" srcOrd="2" destOrd="0" presId="urn:microsoft.com/office/officeart/2005/8/layout/pyramid1"/>
    <dgm:cxn modelId="{9B2C609B-8E60-7440-A781-B1DD19647A1D}" type="presParOf" srcId="{CE337E0C-1E15-944E-9F70-6447C1011BC9}" destId="{3C544410-0868-8442-8659-77115A0D24C0}" srcOrd="0" destOrd="0" presId="urn:microsoft.com/office/officeart/2005/8/layout/pyramid1"/>
    <dgm:cxn modelId="{F3AD700A-37DD-3840-8908-770D522856EC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B7447-765B-4009-A86E-6AB4C8FE629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5DCDE53-35A9-48D4-B23E-3A1A8E653CA9}">
      <dgm:prSet phldrT="[Text]"/>
      <dgm:spPr/>
      <dgm:t>
        <a:bodyPr/>
        <a:lstStyle/>
        <a:p>
          <a:r>
            <a:rPr lang="en-US" dirty="0"/>
            <a:t>All Code located on GitHub</a:t>
          </a:r>
        </a:p>
      </dgm:t>
    </dgm:pt>
    <dgm:pt modelId="{7D9C03B6-4078-42F4-B3E4-0D74683A9231}" type="parTrans" cxnId="{D00B6B0A-DAB0-42C2-B6D9-84EBCA8ADE7E}">
      <dgm:prSet/>
      <dgm:spPr/>
      <dgm:t>
        <a:bodyPr/>
        <a:lstStyle/>
        <a:p>
          <a:endParaRPr lang="en-US"/>
        </a:p>
      </dgm:t>
    </dgm:pt>
    <dgm:pt modelId="{8969B7EC-C94E-4426-8C70-3D094F1AEE5E}" type="sibTrans" cxnId="{D00B6B0A-DAB0-42C2-B6D9-84EBCA8ADE7E}">
      <dgm:prSet/>
      <dgm:spPr/>
      <dgm:t>
        <a:bodyPr/>
        <a:lstStyle/>
        <a:p>
          <a:endParaRPr lang="en-US"/>
        </a:p>
      </dgm:t>
    </dgm:pt>
    <dgm:pt modelId="{3DC9CFDB-A4FC-4370-B452-3D55704CFB26}">
      <dgm:prSet phldrT="[Text]" custT="1"/>
      <dgm:spPr/>
      <dgm:t>
        <a:bodyPr/>
        <a:lstStyle/>
        <a:p>
          <a:pPr>
            <a:buNone/>
          </a:pPr>
          <a:r>
            <a:rPr lang="en-US" sz="32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rPr>
            <a:t>https://github.com/cwoodruff/ChinookASPNETCoreAPINTier</a:t>
          </a:r>
          <a:endParaRPr lang="en-US" sz="3200" dirty="0">
            <a:solidFill>
              <a:schemeClr val="bg1"/>
            </a:solidFill>
          </a:endParaRPr>
        </a:p>
      </dgm:t>
    </dgm:pt>
    <dgm:pt modelId="{3102E02C-DC19-47E9-87A8-6D18945F8311}" type="parTrans" cxnId="{4BD6D808-B399-4470-AD57-EF085CB795A3}">
      <dgm:prSet/>
      <dgm:spPr/>
      <dgm:t>
        <a:bodyPr/>
        <a:lstStyle/>
        <a:p>
          <a:endParaRPr lang="en-US"/>
        </a:p>
      </dgm:t>
    </dgm:pt>
    <dgm:pt modelId="{0B2D8599-38C7-4599-A09E-DE90C8D5E8B2}" type="sibTrans" cxnId="{4BD6D808-B399-4470-AD57-EF085CB795A3}">
      <dgm:prSet/>
      <dgm:spPr/>
      <dgm:t>
        <a:bodyPr/>
        <a:lstStyle/>
        <a:p>
          <a:endParaRPr lang="en-US"/>
        </a:p>
      </dgm:t>
    </dgm:pt>
    <dgm:pt modelId="{1F16386D-4C98-4D41-9B5B-011C9D0FD1AD}">
      <dgm:prSet phldrT="[Text]"/>
      <dgm:spPr/>
      <dgm:t>
        <a:bodyPr/>
        <a:lstStyle/>
        <a:p>
          <a:r>
            <a:rPr lang="en-US">
              <a:ln>
                <a:noFill/>
              </a:ln>
            </a:rPr>
            <a:t>Article on the Subject</a:t>
          </a:r>
          <a:endParaRPr lang="en-US" dirty="0">
            <a:ln>
              <a:noFill/>
            </a:ln>
          </a:endParaRPr>
        </a:p>
      </dgm:t>
    </dgm:pt>
    <dgm:pt modelId="{15738384-047A-4C9C-B73E-53D4CB7C787B}" type="parTrans" cxnId="{5D785ADC-3BA1-44F3-A36B-9EEC6F372FB3}">
      <dgm:prSet/>
      <dgm:spPr/>
      <dgm:t>
        <a:bodyPr/>
        <a:lstStyle/>
        <a:p>
          <a:endParaRPr lang="en-US"/>
        </a:p>
      </dgm:t>
    </dgm:pt>
    <dgm:pt modelId="{8BF3A706-2C17-4079-AA55-EF2012479493}" type="sibTrans" cxnId="{5D785ADC-3BA1-44F3-A36B-9EEC6F372FB3}">
      <dgm:prSet/>
      <dgm:spPr/>
      <dgm:t>
        <a:bodyPr/>
        <a:lstStyle/>
        <a:p>
          <a:endParaRPr lang="en-US"/>
        </a:p>
      </dgm:t>
    </dgm:pt>
    <dgm:pt modelId="{E8213ECB-E7F7-4D3A-8C59-3584C894D01F}">
      <dgm:prSet phldrT="[Text]" custT="1"/>
      <dgm:spPr/>
      <dgm:t>
        <a:bodyPr/>
        <a:lstStyle/>
        <a:p>
          <a:pPr>
            <a:buNone/>
          </a:pPr>
          <a:r>
            <a:rPr lang="en-US" sz="3200" b="1" i="0" u="none" strike="noStrike" cap="none" dirty="0">
              <a:solidFill>
                <a:schemeClr val="bg1"/>
              </a:solidFill>
              <a:latin typeface="Calibri"/>
              <a:cs typeface="Calibri"/>
              <a:sym typeface="Calibri"/>
            </a:rPr>
            <a:t>http://bit.ly/ASPNETCoreAPI</a:t>
          </a:r>
          <a:endParaRPr lang="en-US" sz="3200" dirty="0">
            <a:solidFill>
              <a:schemeClr val="bg1"/>
            </a:solidFill>
          </a:endParaRPr>
        </a:p>
      </dgm:t>
    </dgm:pt>
    <dgm:pt modelId="{058483F0-7AF6-4F20-AE63-E6B887288855}" type="parTrans" cxnId="{5863135D-4D34-4C05-B1DB-D59AFDC7115A}">
      <dgm:prSet/>
      <dgm:spPr/>
      <dgm:t>
        <a:bodyPr/>
        <a:lstStyle/>
        <a:p>
          <a:endParaRPr lang="en-US"/>
        </a:p>
      </dgm:t>
    </dgm:pt>
    <dgm:pt modelId="{A302C78B-A374-4F3B-AA43-CC07819A53B9}" type="sibTrans" cxnId="{5863135D-4D34-4C05-B1DB-D59AFDC7115A}">
      <dgm:prSet/>
      <dgm:spPr/>
      <dgm:t>
        <a:bodyPr/>
        <a:lstStyle/>
        <a:p>
          <a:endParaRPr lang="en-US"/>
        </a:p>
      </dgm:t>
    </dgm:pt>
    <dgm:pt modelId="{EA5016E6-FD05-40BE-81DD-2451C61A6943}">
      <dgm:prSet phldrT="[Text]"/>
      <dgm:spPr/>
      <dgm:t>
        <a:bodyPr/>
        <a:lstStyle/>
        <a:p>
          <a:pPr>
            <a:buNone/>
          </a:pPr>
          <a:r>
            <a:rPr lang="en-US" dirty="0"/>
            <a:t>Contact Me</a:t>
          </a:r>
        </a:p>
      </dgm:t>
    </dgm:pt>
    <dgm:pt modelId="{35BE4DE6-D81D-437D-83B6-42C06DA0D33D}" type="parTrans" cxnId="{84EFCDA4-AF83-49BE-857B-06518619EBEB}">
      <dgm:prSet/>
      <dgm:spPr/>
      <dgm:t>
        <a:bodyPr/>
        <a:lstStyle/>
        <a:p>
          <a:endParaRPr lang="en-US"/>
        </a:p>
      </dgm:t>
    </dgm:pt>
    <dgm:pt modelId="{EF0B7B7F-2B81-47F1-8F82-2F179EEAEFF9}" type="sibTrans" cxnId="{84EFCDA4-AF83-49BE-857B-06518619EBEB}">
      <dgm:prSet/>
      <dgm:spPr/>
      <dgm:t>
        <a:bodyPr/>
        <a:lstStyle/>
        <a:p>
          <a:endParaRPr lang="en-US"/>
        </a:p>
      </dgm:t>
    </dgm:pt>
    <dgm:pt modelId="{5EC8BAE8-9979-40BB-B0A1-BF68DF8E29BB}">
      <dgm:prSet phldrT="[Text]" custT="1"/>
      <dgm:spPr/>
      <dgm:t>
        <a:bodyPr/>
        <a:lstStyle/>
        <a:p>
          <a:pPr>
            <a:buNone/>
          </a:pPr>
          <a:r>
            <a:rPr lang="en-US" sz="3200" b="1" dirty="0">
              <a:solidFill>
                <a:schemeClr val="bg1"/>
              </a:solidFill>
            </a:rPr>
            <a:t>Chris.Woodruff@JetBrains.com</a:t>
          </a:r>
        </a:p>
      </dgm:t>
    </dgm:pt>
    <dgm:pt modelId="{B5A7CBC7-BAD5-4A29-9BB8-2DC4BC9F9578}" type="parTrans" cxnId="{396ADD82-6C25-464A-9FF1-43CB80D04D4C}">
      <dgm:prSet/>
      <dgm:spPr/>
      <dgm:t>
        <a:bodyPr/>
        <a:lstStyle/>
        <a:p>
          <a:endParaRPr lang="en-US"/>
        </a:p>
      </dgm:t>
    </dgm:pt>
    <dgm:pt modelId="{3600EBFC-DFF2-4952-91AB-52B6634484A5}" type="sibTrans" cxnId="{396ADD82-6C25-464A-9FF1-43CB80D04D4C}">
      <dgm:prSet/>
      <dgm:spPr/>
      <dgm:t>
        <a:bodyPr/>
        <a:lstStyle/>
        <a:p>
          <a:endParaRPr lang="en-US"/>
        </a:p>
      </dgm:t>
    </dgm:pt>
    <dgm:pt modelId="{0AAC7270-4D39-41B3-B51D-99D04E4EE6DB}">
      <dgm:prSet phldrT="[Text]"/>
      <dgm:spPr/>
      <dgm:t>
        <a:bodyPr/>
        <a:lstStyle/>
        <a:p>
          <a:pPr>
            <a:buNone/>
          </a:pPr>
          <a:r>
            <a:rPr lang="en-US" dirty="0"/>
            <a:t>Follow Me</a:t>
          </a:r>
        </a:p>
      </dgm:t>
    </dgm:pt>
    <dgm:pt modelId="{658A0044-8E9A-4FB1-AEFC-79780645D5E3}" type="parTrans" cxnId="{7795937C-EEDD-443D-B55F-0B353FCAC943}">
      <dgm:prSet/>
      <dgm:spPr/>
      <dgm:t>
        <a:bodyPr/>
        <a:lstStyle/>
        <a:p>
          <a:endParaRPr lang="en-US"/>
        </a:p>
      </dgm:t>
    </dgm:pt>
    <dgm:pt modelId="{BE8FC371-7525-434E-A7AB-8B3CFADCF897}" type="sibTrans" cxnId="{7795937C-EEDD-443D-B55F-0B353FCAC943}">
      <dgm:prSet/>
      <dgm:spPr/>
      <dgm:t>
        <a:bodyPr/>
        <a:lstStyle/>
        <a:p>
          <a:endParaRPr lang="en-US"/>
        </a:p>
      </dgm:t>
    </dgm:pt>
    <dgm:pt modelId="{84652832-F44F-49FE-A271-88197A891255}">
      <dgm:prSet phldrT="[Text]" custT="1"/>
      <dgm:spPr/>
      <dgm:t>
        <a:bodyPr/>
        <a:lstStyle/>
        <a:p>
          <a:pPr>
            <a:buNone/>
          </a:pPr>
          <a:r>
            <a:rPr lang="en-US" sz="3200" b="1" dirty="0">
              <a:solidFill>
                <a:schemeClr val="bg1"/>
              </a:solidFill>
            </a:rPr>
            <a:t>@cwoodruff</a:t>
          </a:r>
        </a:p>
      </dgm:t>
    </dgm:pt>
    <dgm:pt modelId="{20571B98-C4E6-48B2-A85E-5C086C48D493}" type="parTrans" cxnId="{95318E8C-1399-4B39-B5F1-FD1FCF7D3B52}">
      <dgm:prSet/>
      <dgm:spPr/>
      <dgm:t>
        <a:bodyPr/>
        <a:lstStyle/>
        <a:p>
          <a:endParaRPr lang="en-US"/>
        </a:p>
      </dgm:t>
    </dgm:pt>
    <dgm:pt modelId="{DF0927F5-CD43-4ECB-957A-BD21A7BAE742}" type="sibTrans" cxnId="{95318E8C-1399-4B39-B5F1-FD1FCF7D3B52}">
      <dgm:prSet/>
      <dgm:spPr/>
      <dgm:t>
        <a:bodyPr/>
        <a:lstStyle/>
        <a:p>
          <a:endParaRPr lang="en-US"/>
        </a:p>
      </dgm:t>
    </dgm:pt>
    <dgm:pt modelId="{3E5C9320-5468-49A7-B68C-B4DEE3B9FCC9}">
      <dgm:prSet phldrT="[Text]" phldr="1"/>
      <dgm:spPr/>
      <dgm:t>
        <a:bodyPr/>
        <a:lstStyle/>
        <a:p>
          <a:pPr>
            <a:buNone/>
          </a:pPr>
          <a:endParaRPr lang="en-US" sz="2600" dirty="0"/>
        </a:p>
      </dgm:t>
    </dgm:pt>
    <dgm:pt modelId="{C96F3A5E-A03C-4D5C-88AF-5A8A62BB46DE}" type="parTrans" cxnId="{6D7FDC47-21AE-48D5-832A-3531037F3126}">
      <dgm:prSet/>
      <dgm:spPr/>
      <dgm:t>
        <a:bodyPr/>
        <a:lstStyle/>
        <a:p>
          <a:endParaRPr lang="en-US"/>
        </a:p>
      </dgm:t>
    </dgm:pt>
    <dgm:pt modelId="{4C02E5CE-2FD7-417A-9A18-23A458051B5A}" type="sibTrans" cxnId="{6D7FDC47-21AE-48D5-832A-3531037F3126}">
      <dgm:prSet/>
      <dgm:spPr/>
      <dgm:t>
        <a:bodyPr/>
        <a:lstStyle/>
        <a:p>
          <a:endParaRPr lang="en-US"/>
        </a:p>
      </dgm:t>
    </dgm:pt>
    <dgm:pt modelId="{118B82E7-24FB-40E8-A60C-1D3EE5F15B01}">
      <dgm:prSet phldrT="[Text]" phldr="1"/>
      <dgm:spPr/>
      <dgm:t>
        <a:bodyPr/>
        <a:lstStyle/>
        <a:p>
          <a:pPr>
            <a:buNone/>
          </a:pPr>
          <a:endParaRPr lang="en-US" sz="2600" dirty="0"/>
        </a:p>
      </dgm:t>
    </dgm:pt>
    <dgm:pt modelId="{F3F553C2-57ED-47AB-B9B5-02A3DCFE1AA3}" type="parTrans" cxnId="{7FF91D4A-BCF1-4D11-A350-B1700DA3F3E7}">
      <dgm:prSet/>
      <dgm:spPr/>
      <dgm:t>
        <a:bodyPr/>
        <a:lstStyle/>
        <a:p>
          <a:endParaRPr lang="en-US"/>
        </a:p>
      </dgm:t>
    </dgm:pt>
    <dgm:pt modelId="{AC01F11E-69CB-4719-949B-52477A899CA4}" type="sibTrans" cxnId="{7FF91D4A-BCF1-4D11-A350-B1700DA3F3E7}">
      <dgm:prSet/>
      <dgm:spPr/>
      <dgm:t>
        <a:bodyPr/>
        <a:lstStyle/>
        <a:p>
          <a:endParaRPr lang="en-US"/>
        </a:p>
      </dgm:t>
    </dgm:pt>
    <dgm:pt modelId="{A2210D8A-D890-4FD4-97D4-170B936E65AF}">
      <dgm:prSet phldrT="[Text]" phldr="1" custT="1"/>
      <dgm:spPr/>
      <dgm:t>
        <a:bodyPr/>
        <a:lstStyle/>
        <a:p>
          <a:pPr>
            <a:buNone/>
          </a:pPr>
          <a:endParaRPr lang="en-US" sz="3200" b="1" dirty="0">
            <a:solidFill>
              <a:schemeClr val="bg1"/>
            </a:solidFill>
          </a:endParaRPr>
        </a:p>
      </dgm:t>
    </dgm:pt>
    <dgm:pt modelId="{D53C4047-59B6-4431-900F-D535C0112C9A}" type="parTrans" cxnId="{0DC41222-D235-4B16-AB32-133F2BA6422D}">
      <dgm:prSet/>
      <dgm:spPr/>
      <dgm:t>
        <a:bodyPr/>
        <a:lstStyle/>
        <a:p>
          <a:endParaRPr lang="en-US"/>
        </a:p>
      </dgm:t>
    </dgm:pt>
    <dgm:pt modelId="{883AF085-F662-49B3-8098-3B1F0589E05C}" type="sibTrans" cxnId="{0DC41222-D235-4B16-AB32-133F2BA6422D}">
      <dgm:prSet/>
      <dgm:spPr/>
      <dgm:t>
        <a:bodyPr/>
        <a:lstStyle/>
        <a:p>
          <a:endParaRPr lang="en-US"/>
        </a:p>
      </dgm:t>
    </dgm:pt>
    <dgm:pt modelId="{DC440C64-A369-4A26-A663-0158075D983B}">
      <dgm:prSet phldrT="[Text]" phldr="1" custT="1"/>
      <dgm:spPr/>
      <dgm:t>
        <a:bodyPr/>
        <a:lstStyle/>
        <a:p>
          <a:pPr>
            <a:buNone/>
          </a:pPr>
          <a:endParaRPr lang="en-US" sz="3200" b="1" dirty="0">
            <a:solidFill>
              <a:schemeClr val="bg1"/>
            </a:solidFill>
          </a:endParaRPr>
        </a:p>
      </dgm:t>
    </dgm:pt>
    <dgm:pt modelId="{F85D58A0-C81F-4AA6-BED6-0D66E3980A4A}" type="parTrans" cxnId="{FCC61A54-7FFF-42FF-8A59-54645FE0A990}">
      <dgm:prSet/>
      <dgm:spPr/>
      <dgm:t>
        <a:bodyPr/>
        <a:lstStyle/>
        <a:p>
          <a:endParaRPr lang="en-US"/>
        </a:p>
      </dgm:t>
    </dgm:pt>
    <dgm:pt modelId="{9524D31D-D5D7-48E4-8B1D-8DCB85A5E7D2}" type="sibTrans" cxnId="{FCC61A54-7FFF-42FF-8A59-54645FE0A990}">
      <dgm:prSet/>
      <dgm:spPr/>
      <dgm:t>
        <a:bodyPr/>
        <a:lstStyle/>
        <a:p>
          <a:endParaRPr lang="en-US"/>
        </a:p>
      </dgm:t>
    </dgm:pt>
    <dgm:pt modelId="{16CC3B5E-E9DC-49CC-8A18-2A1018F9B391}" type="pres">
      <dgm:prSet presAssocID="{7F3B7447-765B-4009-A86E-6AB4C8FE629F}" presName="linear" presStyleCnt="0">
        <dgm:presLayoutVars>
          <dgm:animLvl val="lvl"/>
          <dgm:resizeHandles val="exact"/>
        </dgm:presLayoutVars>
      </dgm:prSet>
      <dgm:spPr/>
    </dgm:pt>
    <dgm:pt modelId="{5E0D19BE-BE2C-48BF-AA76-5C4595F89CDF}" type="pres">
      <dgm:prSet presAssocID="{85DCDE53-35A9-48D4-B23E-3A1A8E653C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AD19264-CE42-4E7E-9865-7AF85936F5C8}" type="pres">
      <dgm:prSet presAssocID="{85DCDE53-35A9-48D4-B23E-3A1A8E653CA9}" presName="childText" presStyleLbl="revTx" presStyleIdx="0" presStyleCnt="4">
        <dgm:presLayoutVars>
          <dgm:bulletEnabled val="1"/>
        </dgm:presLayoutVars>
      </dgm:prSet>
      <dgm:spPr/>
    </dgm:pt>
    <dgm:pt modelId="{401B4C24-6E5D-42A3-98E5-586EAE656BB3}" type="pres">
      <dgm:prSet presAssocID="{1F16386D-4C98-4D41-9B5B-011C9D0FD1A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10882C7-5812-4004-AEBB-BBE8782E9D4D}" type="pres">
      <dgm:prSet presAssocID="{1F16386D-4C98-4D41-9B5B-011C9D0FD1AD}" presName="childText" presStyleLbl="revTx" presStyleIdx="1" presStyleCnt="4">
        <dgm:presLayoutVars>
          <dgm:bulletEnabled val="1"/>
        </dgm:presLayoutVars>
      </dgm:prSet>
      <dgm:spPr/>
    </dgm:pt>
    <dgm:pt modelId="{349562C5-1497-44ED-BA6A-C5FACF1254A3}" type="pres">
      <dgm:prSet presAssocID="{EA5016E6-FD05-40BE-81DD-2451C61A69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EC572C-B4A1-48AE-918B-E6F2A6D8C739}" type="pres">
      <dgm:prSet presAssocID="{EA5016E6-FD05-40BE-81DD-2451C61A6943}" presName="childText" presStyleLbl="revTx" presStyleIdx="2" presStyleCnt="4">
        <dgm:presLayoutVars>
          <dgm:bulletEnabled val="1"/>
        </dgm:presLayoutVars>
      </dgm:prSet>
      <dgm:spPr/>
    </dgm:pt>
    <dgm:pt modelId="{720BE80E-6A6D-4E60-8999-30236ECCCA36}" type="pres">
      <dgm:prSet presAssocID="{0AAC7270-4D39-41B3-B51D-99D04E4EE6D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442A819-21EC-4B4C-A827-BB0F0F3E5A6F}" type="pres">
      <dgm:prSet presAssocID="{0AAC7270-4D39-41B3-B51D-99D04E4EE6D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5F4CF04-8292-45A1-9358-79EC22ABCD79}" type="presOf" srcId="{85DCDE53-35A9-48D4-B23E-3A1A8E653CA9}" destId="{5E0D19BE-BE2C-48BF-AA76-5C4595F89CDF}" srcOrd="0" destOrd="0" presId="urn:microsoft.com/office/officeart/2005/8/layout/vList2"/>
    <dgm:cxn modelId="{4BD6D808-B399-4470-AD57-EF085CB795A3}" srcId="{85DCDE53-35A9-48D4-B23E-3A1A8E653CA9}" destId="{3DC9CFDB-A4FC-4370-B452-3D55704CFB26}" srcOrd="0" destOrd="0" parTransId="{3102E02C-DC19-47E9-87A8-6D18945F8311}" sibTransId="{0B2D8599-38C7-4599-A09E-DE90C8D5E8B2}"/>
    <dgm:cxn modelId="{D00B6B0A-DAB0-42C2-B6D9-84EBCA8ADE7E}" srcId="{7F3B7447-765B-4009-A86E-6AB4C8FE629F}" destId="{85DCDE53-35A9-48D4-B23E-3A1A8E653CA9}" srcOrd="0" destOrd="0" parTransId="{7D9C03B6-4078-42F4-B3E4-0D74683A9231}" sibTransId="{8969B7EC-C94E-4426-8C70-3D094F1AEE5E}"/>
    <dgm:cxn modelId="{0DC41222-D235-4B16-AB32-133F2BA6422D}" srcId="{EA5016E6-FD05-40BE-81DD-2451C61A6943}" destId="{A2210D8A-D890-4FD4-97D4-170B936E65AF}" srcOrd="1" destOrd="0" parTransId="{D53C4047-59B6-4431-900F-D535C0112C9A}" sibTransId="{883AF085-F662-49B3-8098-3B1F0589E05C}"/>
    <dgm:cxn modelId="{8E148631-69F6-45D2-89EE-063EEA44CDC9}" type="presOf" srcId="{EA5016E6-FD05-40BE-81DD-2451C61A6943}" destId="{349562C5-1497-44ED-BA6A-C5FACF1254A3}" srcOrd="0" destOrd="0" presId="urn:microsoft.com/office/officeart/2005/8/layout/vList2"/>
    <dgm:cxn modelId="{5863135D-4D34-4C05-B1DB-D59AFDC7115A}" srcId="{1F16386D-4C98-4D41-9B5B-011C9D0FD1AD}" destId="{E8213ECB-E7F7-4D3A-8C59-3584C894D01F}" srcOrd="0" destOrd="0" parTransId="{058483F0-7AF6-4F20-AE63-E6B887288855}" sibTransId="{A302C78B-A374-4F3B-AA43-CC07819A53B9}"/>
    <dgm:cxn modelId="{4329B95D-3233-41D4-A5B4-91C37DE54506}" type="presOf" srcId="{A2210D8A-D890-4FD4-97D4-170B936E65AF}" destId="{51EC572C-B4A1-48AE-918B-E6F2A6D8C739}" srcOrd="0" destOrd="1" presId="urn:microsoft.com/office/officeart/2005/8/layout/vList2"/>
    <dgm:cxn modelId="{6D7FDC47-21AE-48D5-832A-3531037F3126}" srcId="{85DCDE53-35A9-48D4-B23E-3A1A8E653CA9}" destId="{3E5C9320-5468-49A7-B68C-B4DEE3B9FCC9}" srcOrd="1" destOrd="0" parTransId="{C96F3A5E-A03C-4D5C-88AF-5A8A62BB46DE}" sibTransId="{4C02E5CE-2FD7-417A-9A18-23A458051B5A}"/>
    <dgm:cxn modelId="{7FF91D4A-BCF1-4D11-A350-B1700DA3F3E7}" srcId="{1F16386D-4C98-4D41-9B5B-011C9D0FD1AD}" destId="{118B82E7-24FB-40E8-A60C-1D3EE5F15B01}" srcOrd="1" destOrd="0" parTransId="{F3F553C2-57ED-47AB-B9B5-02A3DCFE1AA3}" sibTransId="{AC01F11E-69CB-4719-949B-52477A899CA4}"/>
    <dgm:cxn modelId="{6FC27E52-4C10-491D-85A6-7582333A76EB}" type="presOf" srcId="{84652832-F44F-49FE-A271-88197A891255}" destId="{8442A819-21EC-4B4C-A827-BB0F0F3E5A6F}" srcOrd="0" destOrd="0" presId="urn:microsoft.com/office/officeart/2005/8/layout/vList2"/>
    <dgm:cxn modelId="{FCC61A54-7FFF-42FF-8A59-54645FE0A990}" srcId="{0AAC7270-4D39-41B3-B51D-99D04E4EE6DB}" destId="{DC440C64-A369-4A26-A663-0158075D983B}" srcOrd="1" destOrd="0" parTransId="{F85D58A0-C81F-4AA6-BED6-0D66E3980A4A}" sibTransId="{9524D31D-D5D7-48E4-8B1D-8DCB85A5E7D2}"/>
    <dgm:cxn modelId="{7795937C-EEDD-443D-B55F-0B353FCAC943}" srcId="{7F3B7447-765B-4009-A86E-6AB4C8FE629F}" destId="{0AAC7270-4D39-41B3-B51D-99D04E4EE6DB}" srcOrd="3" destOrd="0" parTransId="{658A0044-8E9A-4FB1-AEFC-79780645D5E3}" sibTransId="{BE8FC371-7525-434E-A7AB-8B3CFADCF897}"/>
    <dgm:cxn modelId="{396ADD82-6C25-464A-9FF1-43CB80D04D4C}" srcId="{EA5016E6-FD05-40BE-81DD-2451C61A6943}" destId="{5EC8BAE8-9979-40BB-B0A1-BF68DF8E29BB}" srcOrd="0" destOrd="0" parTransId="{B5A7CBC7-BAD5-4A29-9BB8-2DC4BC9F9578}" sibTransId="{3600EBFC-DFF2-4952-91AB-52B6634484A5}"/>
    <dgm:cxn modelId="{95318E8C-1399-4B39-B5F1-FD1FCF7D3B52}" srcId="{0AAC7270-4D39-41B3-B51D-99D04E4EE6DB}" destId="{84652832-F44F-49FE-A271-88197A891255}" srcOrd="0" destOrd="0" parTransId="{20571B98-C4E6-48B2-A85E-5C086C48D493}" sibTransId="{DF0927F5-CD43-4ECB-957A-BD21A7BAE742}"/>
    <dgm:cxn modelId="{3CE06F8D-57FE-40C4-8675-31A6EBAD8B42}" type="presOf" srcId="{118B82E7-24FB-40E8-A60C-1D3EE5F15B01}" destId="{D10882C7-5812-4004-AEBB-BBE8782E9D4D}" srcOrd="0" destOrd="1" presId="urn:microsoft.com/office/officeart/2005/8/layout/vList2"/>
    <dgm:cxn modelId="{DFAA0FA3-174F-4172-A012-16101C409F0C}" type="presOf" srcId="{0AAC7270-4D39-41B3-B51D-99D04E4EE6DB}" destId="{720BE80E-6A6D-4E60-8999-30236ECCCA36}" srcOrd="0" destOrd="0" presId="urn:microsoft.com/office/officeart/2005/8/layout/vList2"/>
    <dgm:cxn modelId="{84EFCDA4-AF83-49BE-857B-06518619EBEB}" srcId="{7F3B7447-765B-4009-A86E-6AB4C8FE629F}" destId="{EA5016E6-FD05-40BE-81DD-2451C61A6943}" srcOrd="2" destOrd="0" parTransId="{35BE4DE6-D81D-437D-83B6-42C06DA0D33D}" sibTransId="{EF0B7B7F-2B81-47F1-8F82-2F179EEAEFF9}"/>
    <dgm:cxn modelId="{5EB9C2A7-9779-4596-81B2-6036E9ECEFB4}" type="presOf" srcId="{1F16386D-4C98-4D41-9B5B-011C9D0FD1AD}" destId="{401B4C24-6E5D-42A3-98E5-586EAE656BB3}" srcOrd="0" destOrd="0" presId="urn:microsoft.com/office/officeart/2005/8/layout/vList2"/>
    <dgm:cxn modelId="{D2CA15A8-1DB0-4DB8-B6FB-9828F62D4EDC}" type="presOf" srcId="{3E5C9320-5468-49A7-B68C-B4DEE3B9FCC9}" destId="{BAD19264-CE42-4E7E-9865-7AF85936F5C8}" srcOrd="0" destOrd="1" presId="urn:microsoft.com/office/officeart/2005/8/layout/vList2"/>
    <dgm:cxn modelId="{F1E470B0-43D8-4E27-8007-39CB4CC8A409}" type="presOf" srcId="{DC440C64-A369-4A26-A663-0158075D983B}" destId="{8442A819-21EC-4B4C-A827-BB0F0F3E5A6F}" srcOrd="0" destOrd="1" presId="urn:microsoft.com/office/officeart/2005/8/layout/vList2"/>
    <dgm:cxn modelId="{DDC7C4C0-CBDC-4A02-BECF-AFE44354A35E}" type="presOf" srcId="{7F3B7447-765B-4009-A86E-6AB4C8FE629F}" destId="{16CC3B5E-E9DC-49CC-8A18-2A1018F9B391}" srcOrd="0" destOrd="0" presId="urn:microsoft.com/office/officeart/2005/8/layout/vList2"/>
    <dgm:cxn modelId="{283AF9CE-194A-416E-994E-4B2552953352}" type="presOf" srcId="{3DC9CFDB-A4FC-4370-B452-3D55704CFB26}" destId="{BAD19264-CE42-4E7E-9865-7AF85936F5C8}" srcOrd="0" destOrd="0" presId="urn:microsoft.com/office/officeart/2005/8/layout/vList2"/>
    <dgm:cxn modelId="{B9E1CAD3-4A7C-4937-8A7E-751C61CB7C5E}" type="presOf" srcId="{E8213ECB-E7F7-4D3A-8C59-3584C894D01F}" destId="{D10882C7-5812-4004-AEBB-BBE8782E9D4D}" srcOrd="0" destOrd="0" presId="urn:microsoft.com/office/officeart/2005/8/layout/vList2"/>
    <dgm:cxn modelId="{5D785ADC-3BA1-44F3-A36B-9EEC6F372FB3}" srcId="{7F3B7447-765B-4009-A86E-6AB4C8FE629F}" destId="{1F16386D-4C98-4D41-9B5B-011C9D0FD1AD}" srcOrd="1" destOrd="0" parTransId="{15738384-047A-4C9C-B73E-53D4CB7C787B}" sibTransId="{8BF3A706-2C17-4079-AA55-EF2012479493}"/>
    <dgm:cxn modelId="{6823F5E0-ACB9-4939-B962-4339B60D4A12}" type="presOf" srcId="{5EC8BAE8-9979-40BB-B0A1-BF68DF8E29BB}" destId="{51EC572C-B4A1-48AE-918B-E6F2A6D8C739}" srcOrd="0" destOrd="0" presId="urn:microsoft.com/office/officeart/2005/8/layout/vList2"/>
    <dgm:cxn modelId="{22F7DA1B-7023-4B95-9D2D-3F9ADB483E68}" type="presParOf" srcId="{16CC3B5E-E9DC-49CC-8A18-2A1018F9B391}" destId="{5E0D19BE-BE2C-48BF-AA76-5C4595F89CDF}" srcOrd="0" destOrd="0" presId="urn:microsoft.com/office/officeart/2005/8/layout/vList2"/>
    <dgm:cxn modelId="{1A4BE4B2-DEA8-4AAC-900D-1BA8B752341C}" type="presParOf" srcId="{16CC3B5E-E9DC-49CC-8A18-2A1018F9B391}" destId="{BAD19264-CE42-4E7E-9865-7AF85936F5C8}" srcOrd="1" destOrd="0" presId="urn:microsoft.com/office/officeart/2005/8/layout/vList2"/>
    <dgm:cxn modelId="{5807E421-3140-4061-9735-2BB0D3FFF26E}" type="presParOf" srcId="{16CC3B5E-E9DC-49CC-8A18-2A1018F9B391}" destId="{401B4C24-6E5D-42A3-98E5-586EAE656BB3}" srcOrd="2" destOrd="0" presId="urn:microsoft.com/office/officeart/2005/8/layout/vList2"/>
    <dgm:cxn modelId="{05987C49-2217-47AA-8DCD-08D03E6652E2}" type="presParOf" srcId="{16CC3B5E-E9DC-49CC-8A18-2A1018F9B391}" destId="{D10882C7-5812-4004-AEBB-BBE8782E9D4D}" srcOrd="3" destOrd="0" presId="urn:microsoft.com/office/officeart/2005/8/layout/vList2"/>
    <dgm:cxn modelId="{8BC6DD92-9645-422D-9CCF-78E73E55D56F}" type="presParOf" srcId="{16CC3B5E-E9DC-49CC-8A18-2A1018F9B391}" destId="{349562C5-1497-44ED-BA6A-C5FACF1254A3}" srcOrd="4" destOrd="0" presId="urn:microsoft.com/office/officeart/2005/8/layout/vList2"/>
    <dgm:cxn modelId="{C7EF079E-2DE7-4376-BD87-3AA9940B82C4}" type="presParOf" srcId="{16CC3B5E-E9DC-49CC-8A18-2A1018F9B391}" destId="{51EC572C-B4A1-48AE-918B-E6F2A6D8C739}" srcOrd="5" destOrd="0" presId="urn:microsoft.com/office/officeart/2005/8/layout/vList2"/>
    <dgm:cxn modelId="{CD9A7498-5B15-477D-BE38-FD6C8D2495D2}" type="presParOf" srcId="{16CC3B5E-E9DC-49CC-8A18-2A1018F9B391}" destId="{720BE80E-6A6D-4E60-8999-30236ECCCA36}" srcOrd="6" destOrd="0" presId="urn:microsoft.com/office/officeart/2005/8/layout/vList2"/>
    <dgm:cxn modelId="{2F407348-B804-47FC-9C5F-360BA964D725}" type="presParOf" srcId="{16CC3B5E-E9DC-49CC-8A18-2A1018F9B391}" destId="{8442A819-21EC-4B4C-A827-BB0F0F3E5A6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3628B-8FFB-F740-A0B1-CBF472BA6FE5}">
      <dsp:nvSpPr>
        <dsp:cNvPr id="0" name=""/>
        <dsp:cNvSpPr/>
      </dsp:nvSpPr>
      <dsp:spPr>
        <a:xfrm>
          <a:off x="1979387" y="115838"/>
          <a:ext cx="2016223" cy="1344149"/>
        </a:xfrm>
        <a:prstGeom prst="trapezoid">
          <a:avLst>
            <a:gd name="adj" fmla="val 7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Top</a:t>
          </a:r>
        </a:p>
      </dsp:txBody>
      <dsp:txXfrm>
        <a:off x="1979387" y="115838"/>
        <a:ext cx="2016223" cy="1344149"/>
      </dsp:txXfrm>
    </dsp:sp>
    <dsp:sp modelId="{29FB89C4-9060-B244-89CC-D981DA50B324}">
      <dsp:nvSpPr>
        <dsp:cNvPr id="0" name=""/>
        <dsp:cNvSpPr/>
      </dsp:nvSpPr>
      <dsp:spPr>
        <a:xfrm>
          <a:off x="1008112" y="1344149"/>
          <a:ext cx="4032447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Trashhand"/>
              <a:cs typeface="Trashhand"/>
            </a:rPr>
            <a:t>Middle</a:t>
          </a:r>
        </a:p>
      </dsp:txBody>
      <dsp:txXfrm>
        <a:off x="1713790" y="1344149"/>
        <a:ext cx="2621091" cy="1344149"/>
      </dsp:txXfrm>
    </dsp:sp>
    <dsp:sp modelId="{3C544410-0868-8442-8659-77115A0D24C0}">
      <dsp:nvSpPr>
        <dsp:cNvPr id="0" name=""/>
        <dsp:cNvSpPr/>
      </dsp:nvSpPr>
      <dsp:spPr>
        <a:xfrm>
          <a:off x="0" y="2688298"/>
          <a:ext cx="6048671" cy="1344149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rgbClr val="FFFFFF"/>
              </a:solidFill>
              <a:latin typeface="Trashhand"/>
              <a:cs typeface="Trashhand"/>
            </a:rPr>
            <a:t>Base</a:t>
          </a:r>
        </a:p>
      </dsp:txBody>
      <dsp:txXfrm>
        <a:off x="1058517" y="2688298"/>
        <a:ext cx="3931636" cy="1344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D19BE-BE2C-48BF-AA76-5C4595F89CDF}">
      <dsp:nvSpPr>
        <dsp:cNvPr id="0" name=""/>
        <dsp:cNvSpPr/>
      </dsp:nvSpPr>
      <dsp:spPr>
        <a:xfrm>
          <a:off x="0" y="37934"/>
          <a:ext cx="12192000" cy="64759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All Code located on GitHub</a:t>
          </a:r>
        </a:p>
      </dsp:txBody>
      <dsp:txXfrm>
        <a:off x="31613" y="69547"/>
        <a:ext cx="12128774" cy="584369"/>
      </dsp:txXfrm>
    </dsp:sp>
    <dsp:sp modelId="{BAD19264-CE42-4E7E-9865-7AF85936F5C8}">
      <dsp:nvSpPr>
        <dsp:cNvPr id="0" name=""/>
        <dsp:cNvSpPr/>
      </dsp:nvSpPr>
      <dsp:spPr>
        <a:xfrm>
          <a:off x="0" y="685529"/>
          <a:ext cx="12192000" cy="100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3200" b="1" i="0" u="none" strike="noStrike" kern="1200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rPr>
            <a:t>https://github.com/cwoodruff/ChinookASPNETCoreAPINTier</a:t>
          </a:r>
          <a:endParaRPr lang="en-US" sz="3200" kern="1200" dirty="0">
            <a:solidFill>
              <a:schemeClr val="bg1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2600" kern="1200" dirty="0"/>
        </a:p>
      </dsp:txBody>
      <dsp:txXfrm>
        <a:off x="0" y="685529"/>
        <a:ext cx="12192000" cy="1006019"/>
      </dsp:txXfrm>
    </dsp:sp>
    <dsp:sp modelId="{401B4C24-6E5D-42A3-98E5-586EAE656BB3}">
      <dsp:nvSpPr>
        <dsp:cNvPr id="0" name=""/>
        <dsp:cNvSpPr/>
      </dsp:nvSpPr>
      <dsp:spPr>
        <a:xfrm>
          <a:off x="0" y="1691549"/>
          <a:ext cx="12192000" cy="64759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n>
                <a:noFill/>
              </a:ln>
            </a:rPr>
            <a:t>Article on the Subject</a:t>
          </a:r>
          <a:endParaRPr lang="en-US" sz="2700" kern="1200" dirty="0">
            <a:ln>
              <a:noFill/>
            </a:ln>
          </a:endParaRPr>
        </a:p>
      </dsp:txBody>
      <dsp:txXfrm>
        <a:off x="31613" y="1723162"/>
        <a:ext cx="12128774" cy="584369"/>
      </dsp:txXfrm>
    </dsp:sp>
    <dsp:sp modelId="{D10882C7-5812-4004-AEBB-BBE8782E9D4D}">
      <dsp:nvSpPr>
        <dsp:cNvPr id="0" name=""/>
        <dsp:cNvSpPr/>
      </dsp:nvSpPr>
      <dsp:spPr>
        <a:xfrm>
          <a:off x="0" y="2339144"/>
          <a:ext cx="12192000" cy="100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3200" b="1" i="0" u="none" strike="noStrike" kern="1200" cap="none" dirty="0">
              <a:solidFill>
                <a:schemeClr val="bg1"/>
              </a:solidFill>
              <a:latin typeface="Calibri"/>
              <a:cs typeface="Calibri"/>
              <a:sym typeface="Calibri"/>
            </a:rPr>
            <a:t>http://bit.ly/ASPNETCoreAPI</a:t>
          </a:r>
          <a:endParaRPr lang="en-US" sz="3200" kern="1200" dirty="0">
            <a:solidFill>
              <a:schemeClr val="bg1"/>
            </a:solidFill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2600" kern="1200" dirty="0"/>
        </a:p>
      </dsp:txBody>
      <dsp:txXfrm>
        <a:off x="0" y="2339144"/>
        <a:ext cx="12192000" cy="1006019"/>
      </dsp:txXfrm>
    </dsp:sp>
    <dsp:sp modelId="{349562C5-1497-44ED-BA6A-C5FACF1254A3}">
      <dsp:nvSpPr>
        <dsp:cNvPr id="0" name=""/>
        <dsp:cNvSpPr/>
      </dsp:nvSpPr>
      <dsp:spPr>
        <a:xfrm>
          <a:off x="0" y="3345164"/>
          <a:ext cx="12192000" cy="64759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Contact Me</a:t>
          </a:r>
        </a:p>
      </dsp:txBody>
      <dsp:txXfrm>
        <a:off x="31613" y="3376777"/>
        <a:ext cx="12128774" cy="584369"/>
      </dsp:txXfrm>
    </dsp:sp>
    <dsp:sp modelId="{51EC572C-B4A1-48AE-918B-E6F2A6D8C739}">
      <dsp:nvSpPr>
        <dsp:cNvPr id="0" name=""/>
        <dsp:cNvSpPr/>
      </dsp:nvSpPr>
      <dsp:spPr>
        <a:xfrm>
          <a:off x="0" y="3992759"/>
          <a:ext cx="12192000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3200" b="1" kern="1200" dirty="0">
              <a:solidFill>
                <a:schemeClr val="bg1"/>
              </a:solidFill>
            </a:rPr>
            <a:t>Chris.Woodruff@JetBrains.com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3200" b="1" kern="1200" dirty="0">
            <a:solidFill>
              <a:schemeClr val="bg1"/>
            </a:solidFill>
          </a:endParaRPr>
        </a:p>
      </dsp:txBody>
      <dsp:txXfrm>
        <a:off x="0" y="3992759"/>
        <a:ext cx="12192000" cy="1089854"/>
      </dsp:txXfrm>
    </dsp:sp>
    <dsp:sp modelId="{720BE80E-6A6D-4E60-8999-30236ECCCA36}">
      <dsp:nvSpPr>
        <dsp:cNvPr id="0" name=""/>
        <dsp:cNvSpPr/>
      </dsp:nvSpPr>
      <dsp:spPr>
        <a:xfrm>
          <a:off x="0" y="5082614"/>
          <a:ext cx="12192000" cy="64759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Follow Me</a:t>
          </a:r>
        </a:p>
      </dsp:txBody>
      <dsp:txXfrm>
        <a:off x="31613" y="5114227"/>
        <a:ext cx="12128774" cy="584369"/>
      </dsp:txXfrm>
    </dsp:sp>
    <dsp:sp modelId="{8442A819-21EC-4B4C-A827-BB0F0F3E5A6F}">
      <dsp:nvSpPr>
        <dsp:cNvPr id="0" name=""/>
        <dsp:cNvSpPr/>
      </dsp:nvSpPr>
      <dsp:spPr>
        <a:xfrm>
          <a:off x="0" y="5730210"/>
          <a:ext cx="12192000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096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3200" b="1" kern="1200" dirty="0">
              <a:solidFill>
                <a:schemeClr val="bg1"/>
              </a:solidFill>
            </a:rPr>
            <a:t>@cwoodruff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3200" b="1" kern="1200" dirty="0">
            <a:solidFill>
              <a:schemeClr val="bg1"/>
            </a:solidFill>
          </a:endParaRPr>
        </a:p>
      </dsp:txBody>
      <dsp:txXfrm>
        <a:off x="0" y="5730210"/>
        <a:ext cx="12192000" cy="1089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68701-9A3E-49BE-B010-1F412165E15C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C0D8A-4B45-4449-A842-1A5ABDC6A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2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926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4" Type="http://schemas.openxmlformats.org/officeDocument/2006/relationships/image" Target="../media/image7.png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10.png"/><Relationship Id="rId7" Type="http://schemas.openxmlformats.org/officeDocument/2006/relationships/image" Target="../media/image36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emf"/><Relationship Id="rId5" Type="http://schemas.openxmlformats.org/officeDocument/2006/relationships/image" Target="../media/image33.emf"/><Relationship Id="rId4" Type="http://schemas.openxmlformats.org/officeDocument/2006/relationships/image" Target="../media/image7.png"/><Relationship Id="rId9" Type="http://schemas.openxmlformats.org/officeDocument/2006/relationships/image" Target="../media/image38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emf"/><Relationship Id="rId4" Type="http://schemas.openxmlformats.org/officeDocument/2006/relationships/image" Target="../media/image4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8500" spc="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488" y="3609020"/>
            <a:ext cx="9217024" cy="2844316"/>
          </a:xfrm>
          <a:prstGeom prst="rect">
            <a:avLst/>
          </a:prstGeom>
        </p:spPr>
        <p:txBody>
          <a:bodyPr vert="horz"/>
          <a:lstStyle>
            <a:lvl1pPr>
              <a:defRPr sz="4000" spc="150">
                <a:latin typeface="TrashHAND"/>
                <a:cs typeface="TrashHAND"/>
              </a:defRPr>
            </a:lvl1pPr>
            <a:lvl2pPr>
              <a:defRPr spc="150">
                <a:latin typeface="TrashHAND"/>
                <a:cs typeface="TrashHAND"/>
              </a:defRPr>
            </a:lvl2pPr>
            <a:lvl3pPr>
              <a:defRPr spc="150">
                <a:latin typeface="TrashHAND"/>
                <a:cs typeface="TrashHAND"/>
              </a:defRPr>
            </a:lvl3pPr>
            <a:lvl4pPr>
              <a:defRPr spc="150">
                <a:latin typeface="TrashHAND"/>
                <a:cs typeface="TrashHAND"/>
              </a:defRPr>
            </a:lvl4pPr>
            <a:lvl5pPr>
              <a:defRPr spc="150">
                <a:latin typeface="TrashHAND"/>
                <a:cs typeface="TrashHAND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3365500"/>
            <a:ext cx="39497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24035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685800" indent="-685800">
              <a:lnSpc>
                <a:spcPct val="100000"/>
              </a:lnSpc>
              <a:buSzPct val="80000"/>
              <a:buFont typeface="+mj-lt"/>
              <a:buAutoNum type="arabicPeriod"/>
              <a:defRPr sz="4000">
                <a:latin typeface="Trashhand"/>
                <a:cs typeface="Trashhand"/>
              </a:defRPr>
            </a:lvl1pPr>
            <a:lvl2pPr marL="908050" indent="-685800">
              <a:lnSpc>
                <a:spcPct val="100000"/>
              </a:lnSpc>
              <a:buSzPct val="80000"/>
              <a:buFont typeface="+mj-lt"/>
              <a:buAutoNum type="arabicPeriod"/>
              <a:defRPr sz="3600">
                <a:latin typeface="Trashhand"/>
                <a:cs typeface="Trashhand"/>
              </a:defRPr>
            </a:lvl2pPr>
            <a:lvl3pPr marL="952500" indent="-571500">
              <a:lnSpc>
                <a:spcPct val="100000"/>
              </a:lnSpc>
              <a:buSzPct val="80000"/>
              <a:buFont typeface="+mj-lt"/>
              <a:buAutoNum type="arabicPeriod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2B863-B908-7444-8395-C157EB42873F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88547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2255726"/>
            <a:ext cx="981075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77246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312024" y="2744924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312024" y="3501033"/>
            <a:ext cx="4500563" cy="1872183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99357" y="1359192"/>
            <a:ext cx="9613168" cy="1241717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4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48" y="3356992"/>
            <a:ext cx="981075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EE8DAD2-9090-DB46-90BA-E8A0FFC5BF28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04975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WITH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357" y="1628775"/>
            <a:ext cx="4500563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357" y="2384884"/>
            <a:ext cx="4500563" cy="28800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51556" b="-64085"/>
          <a:stretch/>
        </p:blipFill>
        <p:spPr>
          <a:xfrm>
            <a:off x="1127448" y="2255726"/>
            <a:ext cx="4752652" cy="937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7F9FCD-AA18-B04D-A603-3901A36485BE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6098382" y="1628800"/>
            <a:ext cx="4858531" cy="3672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2357499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199457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19945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755740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75574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420036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420036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9012325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9012324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199457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375574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420036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9012324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3452" y="4473116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9736" y="4473116"/>
            <a:ext cx="2006600" cy="571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656" y="4473116"/>
            <a:ext cx="2006600" cy="57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5944" y="4473116"/>
            <a:ext cx="2006600" cy="571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4B565A6-F751-8141-AD25-359A9DD643CD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30748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272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7272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916301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916300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087988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087987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284133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728413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727200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2916301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5087988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728413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455212" y="4005064"/>
            <a:ext cx="1944216" cy="396044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455212" y="4581128"/>
            <a:ext cx="1944216" cy="100811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9455212" y="1628800"/>
            <a:ext cx="1944588" cy="2340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00" y="4451970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5057775" y="4437112"/>
            <a:ext cx="2006600" cy="8686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01268" y="4451970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248128" y="4437112"/>
            <a:ext cx="2006600" cy="868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9408368" y="4437112"/>
            <a:ext cx="2006600" cy="8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75302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3144044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98CF91-D692-0B4B-B84D-1731F7641C3F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00128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68446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59396" y="1377157"/>
            <a:ext cx="5903913" cy="3887788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media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F5EDCFB-F0E2-C34B-BCAA-91CF2CF4187F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55734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659396" y="1376772"/>
            <a:ext cx="5904917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3392996"/>
            <a:ext cx="4644516" cy="187194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16081" y="209685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281693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00F3DF0-DB16-074C-980F-21389918C50E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50343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755740" y="1376772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3755740" y="3428740"/>
            <a:ext cx="2808573" cy="183620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2808573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17EE5475-0EB9-6042-9C54-082549C3B4AE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4630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3741D-FCA8-DE4B-9882-F79D7C673189}" type="datetime3">
              <a:rPr lang="en-US" smtClean="0"/>
              <a:t>5 November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CA2AE-AA47-7E4A-A14E-7311B01779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3393" y="1232756"/>
            <a:ext cx="7128792" cy="4644516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defRPr sz="8500">
                <a:latin typeface="Trashhand"/>
                <a:cs typeface="Trashhan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563268" y="-603448"/>
            <a:ext cx="6165580" cy="59471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750">
                <a:solidFill>
                  <a:srgbClr val="FFFFFF"/>
                </a:solidFill>
                <a:effectLst/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5621996" y="279522"/>
            <a:ext cx="644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Sketch rockwell"/>
                <a:cs typeface="Sketch rockwell"/>
              </a:rPr>
              <a:t>CHAPTER NO.</a:t>
            </a:r>
          </a:p>
        </p:txBody>
      </p:sp>
    </p:spTree>
    <p:extLst>
      <p:ext uri="{BB962C8B-B14F-4D97-AF65-F5344CB8AC3E}">
        <p14:creationId xmlns:p14="http://schemas.microsoft.com/office/powerpoint/2010/main" val="1330795513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2150" y="292100"/>
            <a:ext cx="10732442" cy="8509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95400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8008" y="1376772"/>
            <a:ext cx="5256584" cy="38881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78503260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3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2BD99-4365-494A-950D-42590489A9D7}" type="datetime3">
              <a:rPr lang="en-US" smtClean="0"/>
              <a:t>5 November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214576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459035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86504" y="1485900"/>
            <a:ext cx="2611568" cy="4456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3455889" y="5150166"/>
            <a:ext cx="2602441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29"/>
          </p:nvPr>
        </p:nvSpPr>
        <p:spPr>
          <a:xfrm>
            <a:off x="6214576" y="5150166"/>
            <a:ext cx="262596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0"/>
          </p:nvPr>
        </p:nvSpPr>
        <p:spPr>
          <a:xfrm>
            <a:off x="8965826" y="5150166"/>
            <a:ext cx="2616704" cy="792435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8970117" y="1485901"/>
            <a:ext cx="2612283" cy="3175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45474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223564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965826" y="4769166"/>
            <a:ext cx="2616704" cy="4572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07852111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-8620"/>
            <a:ext cx="12192000" cy="6858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19158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 userDrawn="1"/>
        </p:nvSpPr>
        <p:spPr bwMode="auto">
          <a:xfrm>
            <a:off x="6240016" y="1448780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587388" y="1448780"/>
            <a:ext cx="1872208" cy="1872208"/>
          </a:xfrm>
          <a:prstGeom prst="ellipse">
            <a:avLst/>
          </a:prstGeom>
          <a:blipFill rotWithShape="1">
            <a:blip r:embed="rId3"/>
            <a:tile tx="0" ty="0" sx="100000" sy="100000" flip="none" algn="tl"/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0EFC-9C59-C74B-A132-CE43C01E3F7D}" type="datetime3">
              <a:rPr lang="en-US" smtClean="0"/>
              <a:t>5 November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8EDF-F70A-2343-A42A-1364CF3E97F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 3"/>
          <p:cNvSpPr>
            <a:spLocks noChangeArrowheads="1"/>
          </p:cNvSpPr>
          <p:nvPr userDrawn="1"/>
        </p:nvSpPr>
        <p:spPr bwMode="auto">
          <a:xfrm>
            <a:off x="6859069" y="1772816"/>
            <a:ext cx="583689" cy="1256365"/>
          </a:xfrm>
          <a:custGeom>
            <a:avLst/>
            <a:gdLst>
              <a:gd name="T0" fmla="*/ 1015 w 1016"/>
              <a:gd name="T1" fmla="*/ 34 h 2184"/>
              <a:gd name="T2" fmla="*/ 1015 w 1016"/>
              <a:gd name="T3" fmla="*/ 34 h 2184"/>
              <a:gd name="T4" fmla="*/ 1015 w 1016"/>
              <a:gd name="T5" fmla="*/ 406 h 2184"/>
              <a:gd name="T6" fmla="*/ 745 w 1016"/>
              <a:gd name="T7" fmla="*/ 406 h 2184"/>
              <a:gd name="T8" fmla="*/ 677 w 1016"/>
              <a:gd name="T9" fmla="*/ 728 h 2184"/>
              <a:gd name="T10" fmla="*/ 1015 w 1016"/>
              <a:gd name="T11" fmla="*/ 728 h 2184"/>
              <a:gd name="T12" fmla="*/ 982 w 1016"/>
              <a:gd name="T13" fmla="*/ 1101 h 2184"/>
              <a:gd name="T14" fmla="*/ 677 w 1016"/>
              <a:gd name="T15" fmla="*/ 1101 h 2184"/>
              <a:gd name="T16" fmla="*/ 677 w 1016"/>
              <a:gd name="T17" fmla="*/ 2183 h 2184"/>
              <a:gd name="T18" fmla="*/ 237 w 1016"/>
              <a:gd name="T19" fmla="*/ 2183 h 2184"/>
              <a:gd name="T20" fmla="*/ 237 w 1016"/>
              <a:gd name="T21" fmla="*/ 1117 h 2184"/>
              <a:gd name="T22" fmla="*/ 0 w 1016"/>
              <a:gd name="T23" fmla="*/ 1101 h 2184"/>
              <a:gd name="T24" fmla="*/ 0 w 1016"/>
              <a:gd name="T25" fmla="*/ 728 h 2184"/>
              <a:gd name="T26" fmla="*/ 237 w 1016"/>
              <a:gd name="T27" fmla="*/ 728 h 2184"/>
              <a:gd name="T28" fmla="*/ 338 w 1016"/>
              <a:gd name="T29" fmla="*/ 153 h 2184"/>
              <a:gd name="T30" fmla="*/ 1015 w 1016"/>
              <a:gd name="T31" fmla="*/ 34 h 2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6" h="2184">
                <a:moveTo>
                  <a:pt x="1015" y="34"/>
                </a:moveTo>
                <a:lnTo>
                  <a:pt x="1015" y="34"/>
                </a:lnTo>
                <a:cubicBezTo>
                  <a:pt x="1015" y="153"/>
                  <a:pt x="1015" y="271"/>
                  <a:pt x="1015" y="406"/>
                </a:cubicBezTo>
                <a:cubicBezTo>
                  <a:pt x="914" y="406"/>
                  <a:pt x="812" y="373"/>
                  <a:pt x="745" y="406"/>
                </a:cubicBezTo>
                <a:cubicBezTo>
                  <a:pt x="643" y="457"/>
                  <a:pt x="711" y="593"/>
                  <a:pt x="677" y="728"/>
                </a:cubicBezTo>
                <a:cubicBezTo>
                  <a:pt x="796" y="728"/>
                  <a:pt x="914" y="728"/>
                  <a:pt x="1015" y="728"/>
                </a:cubicBezTo>
                <a:cubicBezTo>
                  <a:pt x="1015" y="863"/>
                  <a:pt x="999" y="982"/>
                  <a:pt x="982" y="1101"/>
                </a:cubicBezTo>
                <a:cubicBezTo>
                  <a:pt x="880" y="1101"/>
                  <a:pt x="779" y="1101"/>
                  <a:pt x="677" y="1101"/>
                </a:cubicBezTo>
                <a:cubicBezTo>
                  <a:pt x="677" y="1455"/>
                  <a:pt x="677" y="1827"/>
                  <a:pt x="677" y="2183"/>
                </a:cubicBezTo>
                <a:cubicBezTo>
                  <a:pt x="542" y="2183"/>
                  <a:pt x="389" y="2183"/>
                  <a:pt x="237" y="2183"/>
                </a:cubicBezTo>
                <a:cubicBezTo>
                  <a:pt x="237" y="1827"/>
                  <a:pt x="237" y="1472"/>
                  <a:pt x="237" y="1117"/>
                </a:cubicBezTo>
                <a:cubicBezTo>
                  <a:pt x="169" y="1101"/>
                  <a:pt x="84" y="1101"/>
                  <a:pt x="0" y="1101"/>
                </a:cubicBezTo>
                <a:cubicBezTo>
                  <a:pt x="0" y="982"/>
                  <a:pt x="0" y="847"/>
                  <a:pt x="0" y="728"/>
                </a:cubicBezTo>
                <a:cubicBezTo>
                  <a:pt x="84" y="728"/>
                  <a:pt x="153" y="728"/>
                  <a:pt x="237" y="728"/>
                </a:cubicBezTo>
                <a:cubicBezTo>
                  <a:pt x="237" y="491"/>
                  <a:pt x="220" y="288"/>
                  <a:pt x="338" y="153"/>
                </a:cubicBezTo>
                <a:cubicBezTo>
                  <a:pt x="474" y="0"/>
                  <a:pt x="728" y="34"/>
                  <a:pt x="1015" y="34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3" name="Freeform 34"/>
          <p:cNvSpPr>
            <a:spLocks noChangeArrowheads="1"/>
          </p:cNvSpPr>
          <p:nvPr userDrawn="1"/>
        </p:nvSpPr>
        <p:spPr bwMode="auto">
          <a:xfrm>
            <a:off x="955081" y="1887019"/>
            <a:ext cx="1206880" cy="962838"/>
          </a:xfrm>
          <a:custGeom>
            <a:avLst/>
            <a:gdLst>
              <a:gd name="T0" fmla="*/ 1524 w 1525"/>
              <a:gd name="T1" fmla="*/ 135 h 1219"/>
              <a:gd name="T2" fmla="*/ 1524 w 1525"/>
              <a:gd name="T3" fmla="*/ 135 h 1219"/>
              <a:gd name="T4" fmla="*/ 1337 w 1525"/>
              <a:gd name="T5" fmla="*/ 186 h 1219"/>
              <a:gd name="T6" fmla="*/ 1473 w 1525"/>
              <a:gd name="T7" fmla="*/ 17 h 1219"/>
              <a:gd name="T8" fmla="*/ 1286 w 1525"/>
              <a:gd name="T9" fmla="*/ 85 h 1219"/>
              <a:gd name="T10" fmla="*/ 1049 w 1525"/>
              <a:gd name="T11" fmla="*/ 0 h 1219"/>
              <a:gd name="T12" fmla="*/ 745 w 1525"/>
              <a:gd name="T13" fmla="*/ 305 h 1219"/>
              <a:gd name="T14" fmla="*/ 745 w 1525"/>
              <a:gd name="T15" fmla="*/ 372 h 1219"/>
              <a:gd name="T16" fmla="*/ 102 w 1525"/>
              <a:gd name="T17" fmla="*/ 50 h 1219"/>
              <a:gd name="T18" fmla="*/ 68 w 1525"/>
              <a:gd name="T19" fmla="*/ 203 h 1219"/>
              <a:gd name="T20" fmla="*/ 203 w 1525"/>
              <a:gd name="T21" fmla="*/ 474 h 1219"/>
              <a:gd name="T22" fmla="*/ 68 w 1525"/>
              <a:gd name="T23" fmla="*/ 423 h 1219"/>
              <a:gd name="T24" fmla="*/ 68 w 1525"/>
              <a:gd name="T25" fmla="*/ 423 h 1219"/>
              <a:gd name="T26" fmla="*/ 322 w 1525"/>
              <a:gd name="T27" fmla="*/ 728 h 1219"/>
              <a:gd name="T28" fmla="*/ 237 w 1525"/>
              <a:gd name="T29" fmla="*/ 744 h 1219"/>
              <a:gd name="T30" fmla="*/ 170 w 1525"/>
              <a:gd name="T31" fmla="*/ 744 h 1219"/>
              <a:gd name="T32" fmla="*/ 457 w 1525"/>
              <a:gd name="T33" fmla="*/ 965 h 1219"/>
              <a:gd name="T34" fmla="*/ 85 w 1525"/>
              <a:gd name="T35" fmla="*/ 1083 h 1219"/>
              <a:gd name="T36" fmla="*/ 0 w 1525"/>
              <a:gd name="T37" fmla="*/ 1083 h 1219"/>
              <a:gd name="T38" fmla="*/ 474 w 1525"/>
              <a:gd name="T39" fmla="*/ 1218 h 1219"/>
              <a:gd name="T40" fmla="*/ 1371 w 1525"/>
              <a:gd name="T41" fmla="*/ 338 h 1219"/>
              <a:gd name="T42" fmla="*/ 1371 w 1525"/>
              <a:gd name="T43" fmla="*/ 305 h 1219"/>
              <a:gd name="T44" fmla="*/ 1524 w 1525"/>
              <a:gd name="T45" fmla="*/ 135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25" h="1219">
                <a:moveTo>
                  <a:pt x="1524" y="135"/>
                </a:moveTo>
                <a:lnTo>
                  <a:pt x="1524" y="135"/>
                </a:lnTo>
                <a:cubicBezTo>
                  <a:pt x="1456" y="169"/>
                  <a:pt x="1405" y="186"/>
                  <a:pt x="1337" y="186"/>
                </a:cubicBezTo>
                <a:cubicBezTo>
                  <a:pt x="1405" y="152"/>
                  <a:pt x="1456" y="85"/>
                  <a:pt x="1473" y="17"/>
                </a:cubicBezTo>
                <a:cubicBezTo>
                  <a:pt x="1422" y="50"/>
                  <a:pt x="1354" y="85"/>
                  <a:pt x="1286" y="85"/>
                </a:cubicBezTo>
                <a:cubicBezTo>
                  <a:pt x="1219" y="34"/>
                  <a:pt x="1134" y="0"/>
                  <a:pt x="1049" y="0"/>
                </a:cubicBezTo>
                <a:cubicBezTo>
                  <a:pt x="880" y="0"/>
                  <a:pt x="745" y="135"/>
                  <a:pt x="745" y="305"/>
                </a:cubicBezTo>
                <a:cubicBezTo>
                  <a:pt x="745" y="321"/>
                  <a:pt x="745" y="355"/>
                  <a:pt x="745" y="372"/>
                </a:cubicBezTo>
                <a:cubicBezTo>
                  <a:pt x="491" y="355"/>
                  <a:pt x="271" y="237"/>
                  <a:pt x="102" y="50"/>
                </a:cubicBezTo>
                <a:cubicBezTo>
                  <a:pt x="85" y="101"/>
                  <a:pt x="68" y="152"/>
                  <a:pt x="68" y="203"/>
                </a:cubicBezTo>
                <a:cubicBezTo>
                  <a:pt x="68" y="321"/>
                  <a:pt x="119" y="406"/>
                  <a:pt x="203" y="474"/>
                </a:cubicBezTo>
                <a:cubicBezTo>
                  <a:pt x="152" y="457"/>
                  <a:pt x="102" y="457"/>
                  <a:pt x="68" y="423"/>
                </a:cubicBezTo>
                <a:lnTo>
                  <a:pt x="68" y="423"/>
                </a:lnTo>
                <a:cubicBezTo>
                  <a:pt x="68" y="575"/>
                  <a:pt x="170" y="711"/>
                  <a:pt x="322" y="728"/>
                </a:cubicBezTo>
                <a:cubicBezTo>
                  <a:pt x="288" y="744"/>
                  <a:pt x="254" y="744"/>
                  <a:pt x="237" y="744"/>
                </a:cubicBezTo>
                <a:cubicBezTo>
                  <a:pt x="220" y="744"/>
                  <a:pt x="186" y="744"/>
                  <a:pt x="170" y="744"/>
                </a:cubicBezTo>
                <a:cubicBezTo>
                  <a:pt x="220" y="863"/>
                  <a:pt x="322" y="947"/>
                  <a:pt x="457" y="965"/>
                </a:cubicBezTo>
                <a:cubicBezTo>
                  <a:pt x="355" y="1032"/>
                  <a:pt x="220" y="1083"/>
                  <a:pt x="85" y="1083"/>
                </a:cubicBezTo>
                <a:cubicBezTo>
                  <a:pt x="51" y="1083"/>
                  <a:pt x="34" y="1083"/>
                  <a:pt x="0" y="1083"/>
                </a:cubicBezTo>
                <a:cubicBezTo>
                  <a:pt x="135" y="1167"/>
                  <a:pt x="305" y="1218"/>
                  <a:pt x="474" y="1218"/>
                </a:cubicBezTo>
                <a:cubicBezTo>
                  <a:pt x="1049" y="1218"/>
                  <a:pt x="1371" y="744"/>
                  <a:pt x="1371" y="338"/>
                </a:cubicBezTo>
                <a:cubicBezTo>
                  <a:pt x="1371" y="321"/>
                  <a:pt x="1371" y="321"/>
                  <a:pt x="1371" y="305"/>
                </a:cubicBezTo>
                <a:cubicBezTo>
                  <a:pt x="1422" y="254"/>
                  <a:pt x="1473" y="203"/>
                  <a:pt x="1524" y="13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89"/>
          </p:nvPr>
        </p:nvSpPr>
        <p:spPr>
          <a:xfrm>
            <a:off x="8305513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90" hasCustomPrompt="1"/>
          </p:nvPr>
        </p:nvSpPr>
        <p:spPr>
          <a:xfrm>
            <a:off x="830656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91"/>
          </p:nvPr>
        </p:nvSpPr>
        <p:spPr>
          <a:xfrm>
            <a:off x="2677992" y="1860004"/>
            <a:ext cx="3283576" cy="1545822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92" hasCustomPrompt="1"/>
          </p:nvPr>
        </p:nvSpPr>
        <p:spPr>
          <a:xfrm>
            <a:off x="2679042" y="1485900"/>
            <a:ext cx="3301572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93"/>
          </p:nvPr>
        </p:nvSpPr>
        <p:spPr>
          <a:xfrm>
            <a:off x="632457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94" hasCustomPrompt="1"/>
          </p:nvPr>
        </p:nvSpPr>
        <p:spPr>
          <a:xfrm>
            <a:off x="6314800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95"/>
          </p:nvPr>
        </p:nvSpPr>
        <p:spPr>
          <a:xfrm>
            <a:off x="676380" y="4011011"/>
            <a:ext cx="5257830" cy="215429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96" hasCustomPrompt="1"/>
          </p:nvPr>
        </p:nvSpPr>
        <p:spPr>
          <a:xfrm>
            <a:off x="666609" y="3636907"/>
            <a:ext cx="5286647" cy="3810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FontTx/>
              <a:buNone/>
              <a:defRPr sz="22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2633055"/>
            <a:ext cx="2425700" cy="57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4911725" y="4973315"/>
            <a:ext cx="2425700" cy="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10968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Callout 26"/>
          <p:cNvSpPr/>
          <p:nvPr userDrawn="1"/>
        </p:nvSpPr>
        <p:spPr bwMode="auto">
          <a:xfrm>
            <a:off x="8364252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1" name="Oval Callout 30"/>
          <p:cNvSpPr/>
          <p:nvPr userDrawn="1"/>
        </p:nvSpPr>
        <p:spPr bwMode="auto">
          <a:xfrm>
            <a:off x="11994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Oval Callout 31"/>
          <p:cNvSpPr/>
          <p:nvPr userDrawn="1"/>
        </p:nvSpPr>
        <p:spPr bwMode="auto">
          <a:xfrm>
            <a:off x="4799856" y="1520788"/>
            <a:ext cx="2592288" cy="1764196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343472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43472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927458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927458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537557" y="3609020"/>
            <a:ext cx="2340260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8537556" y="4185084"/>
            <a:ext cx="2340260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4347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4890152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rgbClr val="404040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8508268" y="1988840"/>
            <a:ext cx="2340260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1750"/>
              </a:spcBef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84738" y="4077072"/>
            <a:ext cx="2425700" cy="571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07468" y="4077072"/>
            <a:ext cx="2425700" cy="571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4836" y="4077072"/>
            <a:ext cx="2425700" cy="57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BAE7032-17B6-584E-976D-6DAA0B3A3070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01801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 userDrawn="1"/>
        </p:nvSpPr>
        <p:spPr bwMode="auto">
          <a:xfrm>
            <a:off x="9012324" y="1412776"/>
            <a:ext cx="1872208" cy="187220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6420036" y="1412776"/>
            <a:ext cx="1872208" cy="187220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3827748" y="1412776"/>
            <a:ext cx="1872208" cy="1872208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1271464" y="1412776"/>
            <a:ext cx="1872208" cy="187220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73750" y="2132856"/>
            <a:ext cx="43815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43473" y="1988840"/>
            <a:ext cx="1728192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899756" y="1988840"/>
            <a:ext cx="1692188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084332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6492044" y="1988840"/>
            <a:ext cx="1764196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87688" y="2132856"/>
            <a:ext cx="438150" cy="457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66162" y="2132856"/>
            <a:ext cx="438150" cy="457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F8A9413-B182-D846-BCA7-6C3ACCFE7494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8562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27448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127448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683732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83732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312024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312024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8940316" y="4185084"/>
            <a:ext cx="2016224" cy="1008112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1750"/>
              </a:spcBef>
              <a:buNone/>
              <a:defRPr sz="1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8940316" y="3609020"/>
            <a:ext cx="2016224" cy="396044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416" y="1268760"/>
            <a:ext cx="2667000" cy="2444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35288" y="1308224"/>
            <a:ext cx="25527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68008" y="1160748"/>
            <a:ext cx="2482850" cy="2273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88288" y="1160748"/>
            <a:ext cx="2546350" cy="233045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9516380" y="1664804"/>
            <a:ext cx="972108" cy="136815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4151784" y="1970838"/>
            <a:ext cx="115212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996100" y="1970838"/>
            <a:ext cx="79208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487488" y="1970838"/>
            <a:ext cx="1332148" cy="7560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7072" y="4077072"/>
            <a:ext cx="2006600" cy="571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93356" y="4077072"/>
            <a:ext cx="2006600" cy="57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1648" y="4077072"/>
            <a:ext cx="2006600" cy="57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949940" y="4077072"/>
            <a:ext cx="2006600" cy="571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A00954D6-6750-2947-8ED5-CC4908061B36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51047"/>
      </p:ext>
    </p:extLst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 userDrawn="1"/>
        </p:nvSpPr>
        <p:spPr bwMode="auto">
          <a:xfrm>
            <a:off x="2063552" y="1340768"/>
            <a:ext cx="2556284" cy="2556284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3035660" y="2960948"/>
            <a:ext cx="2556284" cy="2556284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1055440" y="2960948"/>
            <a:ext cx="2556284" cy="2556284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816081" y="1952836"/>
            <a:ext cx="4644516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816081" y="1376772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Oval 6"/>
          <p:cNvSpPr/>
          <p:nvPr userDrawn="1"/>
        </p:nvSpPr>
        <p:spPr>
          <a:xfrm>
            <a:off x="3750940" y="3604460"/>
            <a:ext cx="1486245" cy="13623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387588" y="18448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34347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3503712" y="3645024"/>
            <a:ext cx="1872208" cy="111612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4223792" y="1844824"/>
            <a:ext cx="2412268" cy="126014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3260536" y="1693436"/>
            <a:ext cx="3232894" cy="228245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10D08D6-285C-C746-8695-4F352C949224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39263"/>
      </p:ext>
    </p:extLst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 userDrawn="1"/>
        </p:nvSpPr>
        <p:spPr bwMode="auto">
          <a:xfrm>
            <a:off x="6312024" y="2852936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Oval 48"/>
          <p:cNvSpPr/>
          <p:nvPr userDrawn="1"/>
        </p:nvSpPr>
        <p:spPr bwMode="auto">
          <a:xfrm>
            <a:off x="2027548" y="1844824"/>
            <a:ext cx="1476164" cy="147616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3863752" y="1916832"/>
            <a:ext cx="2162510" cy="216251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93725" y="1304132"/>
            <a:ext cx="1390650" cy="116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181725" y="1427957"/>
            <a:ext cx="1504950" cy="125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2475" y="3340100"/>
            <a:ext cx="1504157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2603500" y="4011613"/>
            <a:ext cx="1612900" cy="134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4915694" y="4152900"/>
            <a:ext cx="1458119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6585744" y="4470400"/>
            <a:ext cx="1371600" cy="114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184232" y="1952836"/>
            <a:ext cx="3276364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173627" y="1376772"/>
            <a:ext cx="3250966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841130" y="162296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55440" y="371703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2927648" y="443711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220751" y="45091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6816080" y="4797152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6492044" y="18088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87788" y="2204864"/>
            <a:ext cx="1512168" cy="15481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3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348028" y="3212976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2063552" y="2168860"/>
            <a:ext cx="1404157" cy="7920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700" b="0" i="0">
                <a:solidFill>
                  <a:schemeClr val="tx1">
                    <a:lumMod val="75000"/>
                    <a:lumOff val="25000"/>
                  </a:schemeClr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27648" y="3320988"/>
            <a:ext cx="355600" cy="9334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1919536" y="3284984"/>
            <a:ext cx="527050" cy="419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97588" y="4149080"/>
            <a:ext cx="490601" cy="39011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6946400" y="4474469"/>
            <a:ext cx="382656" cy="3042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657742">
            <a:off x="3467708" y="2672916"/>
            <a:ext cx="457200" cy="50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871778" y="3429000"/>
            <a:ext cx="47625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1573716" y="2199671"/>
            <a:ext cx="540891" cy="2740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6716699" y="2513212"/>
            <a:ext cx="390756" cy="31072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6F74325-C1FF-764C-936E-2167B4D73B30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73692"/>
      </p:ext>
    </p:extLst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3143672" y="1880828"/>
            <a:ext cx="2000250" cy="10731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048078" y="1880828"/>
            <a:ext cx="2000250" cy="10731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92294" y="3248980"/>
            <a:ext cx="2000250" cy="10731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7888" y="3248980"/>
            <a:ext cx="2000250" cy="107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9426" y="3248980"/>
            <a:ext cx="2000250" cy="1073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" y="3053023"/>
            <a:ext cx="10972800" cy="57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6922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59092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546975" y="345043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5784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451975" y="1958182"/>
            <a:ext cx="996950" cy="83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739516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71464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587389" y="2528900"/>
            <a:ext cx="1260140" cy="54006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27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683732" y="3645024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5629663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7608168" y="3609020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9516380" y="2132856"/>
            <a:ext cx="898386" cy="50989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1271464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5159896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5159896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9084332" y="3465004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9084332" y="3789040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7140116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7140116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215680" y="1988840"/>
            <a:ext cx="1836204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2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3215680" y="2312876"/>
            <a:ext cx="1836204" cy="432048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75350" y="2960948"/>
            <a:ext cx="241300" cy="241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42932" y="2960948"/>
            <a:ext cx="241300" cy="241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76420" y="2960948"/>
            <a:ext cx="241300" cy="241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07768" y="2960948"/>
            <a:ext cx="241300" cy="2413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063552" y="2960948"/>
            <a:ext cx="241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74ED875C-9624-2043-99F9-2D28A865FE50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14537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10801200" cy="4104456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 baseline="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41350" y="127000"/>
            <a:ext cx="10337800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4000" spc="150">
                <a:latin typeface="Sketch Rockwell"/>
                <a:cs typeface="Sketch Rockwell"/>
              </a:defRPr>
            </a:lvl1pPr>
          </a:lstStyle>
          <a:p>
            <a:pPr lvl="0"/>
            <a:r>
              <a:rPr lang="en-US" dirty="0">
                <a:sym typeface="Amatic SC Bold" charset="0"/>
              </a:rPr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11028548" y="80628"/>
            <a:ext cx="1163452" cy="1340768"/>
          </a:xfrm>
          <a:prstGeom prst="rect">
            <a:avLst/>
          </a:prstGeom>
        </p:spPr>
        <p:txBody>
          <a:bodyPr vert="horz"/>
          <a:lstStyle>
            <a:lvl1pPr>
              <a:defRPr sz="8500">
                <a:latin typeface="Sketch Rockwell"/>
                <a:cs typeface="Sketch Rockwell"/>
              </a:defRPr>
            </a:lvl1pPr>
            <a:lvl2pPr>
              <a:defRPr sz="7500">
                <a:latin typeface="Sketch Gothic Light"/>
                <a:cs typeface="Sketch Gothic Light"/>
              </a:defRPr>
            </a:lvl2pPr>
            <a:lvl3pPr>
              <a:defRPr sz="7500">
                <a:latin typeface="Sketch Gothic Light"/>
                <a:cs typeface="Sketch Gothic Light"/>
              </a:defRPr>
            </a:lvl3pPr>
            <a:lvl4pPr>
              <a:defRPr sz="7500">
                <a:latin typeface="Sketch Gothic Light"/>
                <a:cs typeface="Sketch Gothic Light"/>
              </a:defRPr>
            </a:lvl4pPr>
            <a:lvl5pPr>
              <a:defRPr sz="75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C60F2A-8154-4B4B-B09F-53F59B70F885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69742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408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68308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123546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6276020" y="4149080"/>
            <a:ext cx="4680520" cy="1548172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6250" b="0" i="0">
                <a:solidFill>
                  <a:schemeClr val="accent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3179676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6276020" y="2132856"/>
            <a:ext cx="2736304" cy="1908212"/>
          </a:xfrm>
          <a:prstGeom prst="rect">
            <a:avLst/>
          </a:prstGeom>
        </p:spPr>
        <p:txBody>
          <a:bodyPr vert="horz" anchor="t"/>
          <a:lstStyle>
            <a:lvl1pPr marL="285750" indent="-285750">
              <a:lnSpc>
                <a:spcPct val="100000"/>
              </a:lnSpc>
              <a:spcBef>
                <a:spcPts val="850"/>
              </a:spcBef>
              <a:buSzPct val="80000"/>
              <a:buFont typeface="Lucida Grande"/>
              <a:buChar char="✳"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74854" y="1713458"/>
            <a:ext cx="57150" cy="35877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16755238-39B8-444A-A749-B4024E34D724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4577"/>
      </p:ext>
    </p:extLst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5 November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eform 3"/>
          <p:cNvSpPr>
            <a:spLocks noChangeArrowheads="1"/>
          </p:cNvSpPr>
          <p:nvPr userDrawn="1"/>
        </p:nvSpPr>
        <p:spPr bwMode="auto">
          <a:xfrm>
            <a:off x="8115037" y="1869935"/>
            <a:ext cx="1638087" cy="4187965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3400668"/>
      </p:ext>
    </p:extLst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Target Group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BE91829-072D-4447-919D-4A020A529324}" type="datetime3">
              <a:rPr lang="en-US" smtClean="0"/>
              <a:pPr/>
              <a:t>5 November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CD8EDF-F70A-2343-A42A-1364CF3E97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95400" y="1772816"/>
            <a:ext cx="7343447" cy="2303885"/>
          </a:xfrm>
          <a:prstGeom prst="rect">
            <a:avLst/>
          </a:prstGeom>
        </p:spPr>
        <p:txBody>
          <a:bodyPr numCol="1" spcCol="731520" anchor="t">
            <a:normAutofit/>
          </a:bodyPr>
          <a:lstStyle>
            <a:lvl1pPr marL="0" indent="0" algn="l">
              <a:spcBef>
                <a:spcPts val="1750"/>
              </a:spcBef>
              <a:spcAft>
                <a:spcPts val="600"/>
              </a:spcAft>
              <a:buFontTx/>
              <a:buNone/>
              <a:defRPr sz="20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718044" y="1340768"/>
            <a:ext cx="10864436" cy="4976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724177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723966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75" hasCustomPrompt="1"/>
          </p:nvPr>
        </p:nvSpPr>
        <p:spPr>
          <a:xfrm>
            <a:off x="3200988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76"/>
          </p:nvPr>
        </p:nvSpPr>
        <p:spPr>
          <a:xfrm>
            <a:off x="3200777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77" hasCustomPrompt="1"/>
          </p:nvPr>
        </p:nvSpPr>
        <p:spPr>
          <a:xfrm>
            <a:off x="5713754" y="4191001"/>
            <a:ext cx="232422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78"/>
          </p:nvPr>
        </p:nvSpPr>
        <p:spPr>
          <a:xfrm>
            <a:off x="5713544" y="4612319"/>
            <a:ext cx="2324220" cy="140686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79" hasCustomPrompt="1"/>
          </p:nvPr>
        </p:nvSpPr>
        <p:spPr>
          <a:xfrm>
            <a:off x="9791640" y="2344738"/>
            <a:ext cx="1790760" cy="512763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FontTx/>
              <a:buNone/>
              <a:defRPr sz="2200" baseline="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80"/>
          </p:nvPr>
        </p:nvSpPr>
        <p:spPr>
          <a:xfrm>
            <a:off x="9791429" y="2780929"/>
            <a:ext cx="1790760" cy="3312368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l">
              <a:spcBef>
                <a:spcPts val="1750"/>
              </a:spcBef>
              <a:buFontTx/>
              <a:buNone/>
              <a:defRPr sz="1600" b="0" spc="0">
                <a:solidFill>
                  <a:srgbClr val="FFFFFF"/>
                </a:solidFill>
                <a:effectLst/>
                <a:latin typeface="Oswald light"/>
                <a:cs typeface="Oswald light"/>
              </a:defRPr>
            </a:lvl1pPr>
            <a:lvl2pPr marL="544320" indent="0" algn="ctr">
              <a:buFontTx/>
              <a:buNone/>
              <a:defRPr>
                <a:latin typeface="Bellota"/>
                <a:cs typeface="Bellota"/>
              </a:defRPr>
            </a:lvl2pPr>
            <a:lvl3pPr marL="1088639" indent="0" algn="ctr">
              <a:buFontTx/>
              <a:buNone/>
              <a:defRPr>
                <a:latin typeface="Bellota"/>
                <a:cs typeface="Bellota"/>
              </a:defRPr>
            </a:lvl3pPr>
            <a:lvl4pPr marL="1632959" indent="0" algn="ctr">
              <a:buFontTx/>
              <a:buNone/>
              <a:defRPr>
                <a:latin typeface="Bellota"/>
                <a:cs typeface="Bellota"/>
              </a:defRPr>
            </a:lvl4pPr>
            <a:lvl5pPr marL="2177278" indent="0" algn="ctr">
              <a:buFontTx/>
              <a:buNone/>
              <a:defRPr>
                <a:latin typeface="Bellota"/>
                <a:cs typeface="Bellota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Freeform 2"/>
          <p:cNvSpPr>
            <a:spLocks noChangeArrowheads="1"/>
          </p:cNvSpPr>
          <p:nvPr userDrawn="1"/>
        </p:nvSpPr>
        <p:spPr bwMode="auto">
          <a:xfrm>
            <a:off x="8190044" y="1747996"/>
            <a:ext cx="1431289" cy="4339747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302351"/>
      </p:ext>
    </p:extLst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9496" y="1916832"/>
            <a:ext cx="2730500" cy="250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1869" y="1988840"/>
            <a:ext cx="2730500" cy="250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2046287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0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8078788" y="1574800"/>
            <a:ext cx="2078832" cy="1739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057" y="2025650"/>
            <a:ext cx="591344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099556" y="4365104"/>
            <a:ext cx="8028892" cy="18002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57850" y="3356992"/>
            <a:ext cx="876300" cy="2413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09BC9096-6A99-FE4B-B25D-8F54771B56D6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67404"/>
      </p:ext>
    </p:extLst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59" name="Oval 58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Oval 59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63" name="Oval 62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4" name="Oval 63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Oval 64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66" name="Group 65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7" name="Oval 66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Oval 67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Oval 68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0" name="Oval 69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1" name="Oval 70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2" name="Oval 71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340" y="1304764"/>
            <a:ext cx="3943350" cy="361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47828" y="1664804"/>
            <a:ext cx="857250" cy="596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641354" y="4454376"/>
            <a:ext cx="590550" cy="558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722813" y="2960948"/>
            <a:ext cx="374650" cy="79375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61745" y="1844824"/>
            <a:ext cx="247650" cy="17145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1412776"/>
            <a:ext cx="247650" cy="1714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348028" y="2276872"/>
            <a:ext cx="247650" cy="1714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2780928"/>
            <a:ext cx="120650" cy="26035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212976"/>
            <a:ext cx="120650" cy="2603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0036" y="3645024"/>
            <a:ext cx="120650" cy="26035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185084"/>
            <a:ext cx="228600" cy="2159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4617132"/>
            <a:ext cx="228600" cy="2159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71456" y="5049304"/>
            <a:ext cx="228600" cy="2159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5CB81FB5-4A33-0D4E-865B-EE1A15D14B90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89405"/>
      </p:ext>
    </p:extLst>
  </p:cSld>
  <p:clrMapOvr>
    <a:masterClrMapping/>
  </p:clrMapOvr>
  <p:transition spd="med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 userDrawn="1"/>
        </p:nvGrpSpPr>
        <p:grpSpPr>
          <a:xfrm>
            <a:off x="6276020" y="4113076"/>
            <a:ext cx="396044" cy="126014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46" name="Oval 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Oval 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Oval 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6276020" y="2708920"/>
            <a:ext cx="396044" cy="126014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50" name="Oval 4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1" name="Oval 5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2" name="Oval 5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6276020" y="1304764"/>
            <a:ext cx="396044" cy="126014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60" name="Oval 59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1" name="Oval 60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2" name="Oval 61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63" name="Oval 62"/>
          <p:cNvSpPr/>
          <p:nvPr userDrawn="1"/>
        </p:nvSpPr>
        <p:spPr bwMode="auto">
          <a:xfrm>
            <a:off x="4331804" y="1376772"/>
            <a:ext cx="1226406" cy="12264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4" name="Oval 63"/>
          <p:cNvSpPr/>
          <p:nvPr userDrawn="1"/>
        </p:nvSpPr>
        <p:spPr bwMode="auto">
          <a:xfrm>
            <a:off x="4331804" y="4149080"/>
            <a:ext cx="1226406" cy="12264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Oval 64"/>
          <p:cNvSpPr/>
          <p:nvPr userDrawn="1"/>
        </p:nvSpPr>
        <p:spPr bwMode="auto">
          <a:xfrm>
            <a:off x="4331804" y="2744924"/>
            <a:ext cx="1226406" cy="12264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2888940"/>
            <a:ext cx="508000" cy="90805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1520788"/>
            <a:ext cx="508000" cy="90805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96012" y="4293096"/>
            <a:ext cx="508000" cy="908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9416" y="2204864"/>
            <a:ext cx="2292672" cy="229267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15680" y="2321694"/>
            <a:ext cx="895350" cy="6032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15680" y="3230054"/>
            <a:ext cx="914400" cy="23495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51684" y="3789040"/>
            <a:ext cx="901700" cy="635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331804" y="4149080"/>
            <a:ext cx="1188132" cy="12601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4331804" y="2780928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331804" y="1376772"/>
            <a:ext cx="1188132" cy="122413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rgbClr val="FFFFFF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35460" y="2492896"/>
            <a:ext cx="1476164" cy="172819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0">
                <a:solidFill>
                  <a:schemeClr val="tx1"/>
                </a:solidFill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198C20F-3515-6E4D-8926-7D8EA3ED38AA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19691"/>
      </p:ext>
    </p:extLst>
  </p:cSld>
  <p:clrMapOvr>
    <a:masterClrMapping/>
  </p:clrMapOvr>
  <p:transition spd="med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960096" y="1916832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960096" y="1340768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960096" y="3320988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6960096" y="2744924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6960096" y="4725144"/>
            <a:ext cx="4644516" cy="648072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1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6960096" y="4149080"/>
            <a:ext cx="460851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3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F32EF21-58FD-B840-B544-68C3361D656E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20" name="Diagram 19"/>
          <p:cNvGraphicFramePr/>
          <p:nvPr userDrawn="1">
            <p:extLst>
              <p:ext uri="{D42A27DB-BD31-4B8C-83A1-F6EECF244321}">
                <p14:modId xmlns:p14="http://schemas.microsoft.com/office/powerpoint/2010/main" val="4081863916"/>
              </p:ext>
            </p:extLst>
          </p:nvPr>
        </p:nvGraphicFramePr>
        <p:xfrm>
          <a:off x="623392" y="1376772"/>
          <a:ext cx="6048672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0175062"/>
      </p:ext>
    </p:extLst>
  </p:cSld>
  <p:clrMapOvr>
    <a:masterClrMapping/>
  </p:clrMapOvr>
  <p:transition spd="med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ivers per cap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492732" y="1412776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8AFD-C21F-1F44-98A1-3E6E0A89C9CA}" type="datetime3">
              <a:rPr lang="en-US" smtClean="0"/>
              <a:t>5 November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t>‹#›</a:t>
            </a:fld>
            <a:endParaRPr lang="en-US"/>
          </a:p>
        </p:txBody>
      </p:sp>
      <p:sp>
        <p:nvSpPr>
          <p:cNvPr id="233" name="Freeform 2"/>
          <p:cNvSpPr>
            <a:spLocks noChangeArrowheads="1"/>
          </p:cNvSpPr>
          <p:nvPr userDrawn="1"/>
        </p:nvSpPr>
        <p:spPr bwMode="auto">
          <a:xfrm>
            <a:off x="773619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4" name="Freeform 3"/>
          <p:cNvSpPr>
            <a:spLocks noChangeArrowheads="1"/>
          </p:cNvSpPr>
          <p:nvPr userDrawn="1"/>
        </p:nvSpPr>
        <p:spPr bwMode="auto">
          <a:xfrm>
            <a:off x="7736194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5" name="Freeform 3"/>
          <p:cNvSpPr>
            <a:spLocks noChangeArrowheads="1"/>
          </p:cNvSpPr>
          <p:nvPr userDrawn="1"/>
        </p:nvSpPr>
        <p:spPr bwMode="auto">
          <a:xfrm>
            <a:off x="8125376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6" name="Freeform 3"/>
          <p:cNvSpPr>
            <a:spLocks noChangeArrowheads="1"/>
          </p:cNvSpPr>
          <p:nvPr userDrawn="1"/>
        </p:nvSpPr>
        <p:spPr bwMode="auto">
          <a:xfrm>
            <a:off x="8514558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7" name="Freeform 3"/>
          <p:cNvSpPr>
            <a:spLocks noChangeArrowheads="1"/>
          </p:cNvSpPr>
          <p:nvPr userDrawn="1"/>
        </p:nvSpPr>
        <p:spPr bwMode="auto">
          <a:xfrm>
            <a:off x="890374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8" name="Freeform 3"/>
          <p:cNvSpPr>
            <a:spLocks noChangeArrowheads="1"/>
          </p:cNvSpPr>
          <p:nvPr userDrawn="1"/>
        </p:nvSpPr>
        <p:spPr bwMode="auto">
          <a:xfrm>
            <a:off x="9292922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39" name="Freeform 3"/>
          <p:cNvSpPr>
            <a:spLocks noChangeArrowheads="1"/>
          </p:cNvSpPr>
          <p:nvPr userDrawn="1"/>
        </p:nvSpPr>
        <p:spPr bwMode="auto">
          <a:xfrm>
            <a:off x="9682103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0" name="Freeform 3"/>
          <p:cNvSpPr>
            <a:spLocks noChangeArrowheads="1"/>
          </p:cNvSpPr>
          <p:nvPr userDrawn="1"/>
        </p:nvSpPr>
        <p:spPr bwMode="auto">
          <a:xfrm>
            <a:off x="10071285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1" name="Freeform 3"/>
          <p:cNvSpPr>
            <a:spLocks noChangeArrowheads="1"/>
          </p:cNvSpPr>
          <p:nvPr userDrawn="1"/>
        </p:nvSpPr>
        <p:spPr bwMode="auto">
          <a:xfrm>
            <a:off x="10460467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2" name="Freeform 3"/>
          <p:cNvSpPr>
            <a:spLocks noChangeArrowheads="1"/>
          </p:cNvSpPr>
          <p:nvPr userDrawn="1"/>
        </p:nvSpPr>
        <p:spPr bwMode="auto">
          <a:xfrm>
            <a:off x="10849649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3" name="Freeform 3"/>
          <p:cNvSpPr>
            <a:spLocks noChangeArrowheads="1"/>
          </p:cNvSpPr>
          <p:nvPr userDrawn="1"/>
        </p:nvSpPr>
        <p:spPr bwMode="auto">
          <a:xfrm>
            <a:off x="11238830" y="1600200"/>
            <a:ext cx="300545" cy="768379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4" name="Freeform 2"/>
          <p:cNvSpPr>
            <a:spLocks noChangeArrowheads="1"/>
          </p:cNvSpPr>
          <p:nvPr userDrawn="1"/>
        </p:nvSpPr>
        <p:spPr bwMode="auto">
          <a:xfrm>
            <a:off x="8125376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5" name="Freeform 2"/>
          <p:cNvSpPr>
            <a:spLocks noChangeArrowheads="1"/>
          </p:cNvSpPr>
          <p:nvPr userDrawn="1"/>
        </p:nvSpPr>
        <p:spPr bwMode="auto">
          <a:xfrm>
            <a:off x="8514558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6" name="Freeform 2"/>
          <p:cNvSpPr>
            <a:spLocks noChangeArrowheads="1"/>
          </p:cNvSpPr>
          <p:nvPr userDrawn="1"/>
        </p:nvSpPr>
        <p:spPr bwMode="auto">
          <a:xfrm>
            <a:off x="890374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7" name="Freeform 2"/>
          <p:cNvSpPr>
            <a:spLocks noChangeArrowheads="1"/>
          </p:cNvSpPr>
          <p:nvPr userDrawn="1"/>
        </p:nvSpPr>
        <p:spPr bwMode="auto">
          <a:xfrm>
            <a:off x="9292922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8" name="Freeform 2"/>
          <p:cNvSpPr>
            <a:spLocks noChangeArrowheads="1"/>
          </p:cNvSpPr>
          <p:nvPr userDrawn="1"/>
        </p:nvSpPr>
        <p:spPr bwMode="auto">
          <a:xfrm>
            <a:off x="9682104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49" name="Freeform 2"/>
          <p:cNvSpPr>
            <a:spLocks noChangeArrowheads="1"/>
          </p:cNvSpPr>
          <p:nvPr userDrawn="1"/>
        </p:nvSpPr>
        <p:spPr bwMode="auto">
          <a:xfrm>
            <a:off x="10071285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0" name="Freeform 2"/>
          <p:cNvSpPr>
            <a:spLocks noChangeArrowheads="1"/>
          </p:cNvSpPr>
          <p:nvPr userDrawn="1"/>
        </p:nvSpPr>
        <p:spPr bwMode="auto">
          <a:xfrm>
            <a:off x="10460467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1" name="Freeform 2"/>
          <p:cNvSpPr>
            <a:spLocks noChangeArrowheads="1"/>
          </p:cNvSpPr>
          <p:nvPr userDrawn="1"/>
        </p:nvSpPr>
        <p:spPr bwMode="auto">
          <a:xfrm>
            <a:off x="10849649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2" name="Freeform 2"/>
          <p:cNvSpPr>
            <a:spLocks noChangeArrowheads="1"/>
          </p:cNvSpPr>
          <p:nvPr userDrawn="1"/>
        </p:nvSpPr>
        <p:spPr bwMode="auto">
          <a:xfrm>
            <a:off x="11238830" y="3886201"/>
            <a:ext cx="260496" cy="789942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257" name="Freeform 96"/>
          <p:cNvSpPr>
            <a:spLocks noChangeArrowheads="1"/>
          </p:cNvSpPr>
          <p:nvPr userDrawn="1"/>
        </p:nvSpPr>
        <p:spPr bwMode="auto">
          <a:xfrm>
            <a:off x="4092251" y="3056412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7" name="Picture 13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75720" y="3573016"/>
            <a:ext cx="1280170" cy="1073150"/>
          </a:xfrm>
          <a:prstGeom prst="rect">
            <a:avLst/>
          </a:prstGeom>
        </p:spPr>
      </p:pic>
      <p:sp>
        <p:nvSpPr>
          <p:cNvPr id="259" name="Text Placeholder 8"/>
          <p:cNvSpPr>
            <a:spLocks noGrp="1"/>
          </p:cNvSpPr>
          <p:nvPr>
            <p:ph type="body" sz="quarter" idx="86" hasCustomPrompt="1"/>
          </p:nvPr>
        </p:nvSpPr>
        <p:spPr>
          <a:xfrm>
            <a:off x="3611724" y="3861048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60" name="Freeform 96"/>
          <p:cNvSpPr>
            <a:spLocks noChangeArrowheads="1"/>
          </p:cNvSpPr>
          <p:nvPr userDrawn="1"/>
        </p:nvSpPr>
        <p:spPr bwMode="auto">
          <a:xfrm>
            <a:off x="1942362" y="3319113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138" name="Picture 13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31454" y="3868018"/>
            <a:ext cx="1280170" cy="1073150"/>
          </a:xfrm>
          <a:prstGeom prst="rect">
            <a:avLst/>
          </a:prstGeom>
        </p:spPr>
      </p:pic>
      <p:sp>
        <p:nvSpPr>
          <p:cNvPr id="139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1467458" y="4156050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94"/>
          </p:nvPr>
        </p:nvSpPr>
        <p:spPr>
          <a:xfrm>
            <a:off x="7716180" y="2888940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1" name="Text Placeholder 6"/>
          <p:cNvSpPr>
            <a:spLocks noGrp="1"/>
          </p:cNvSpPr>
          <p:nvPr>
            <p:ph type="body" sz="quarter" idx="96"/>
          </p:nvPr>
        </p:nvSpPr>
        <p:spPr>
          <a:xfrm>
            <a:off x="7716180" y="2456892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2" name="Text Placeholder 6"/>
          <p:cNvSpPr>
            <a:spLocks noGrp="1"/>
          </p:cNvSpPr>
          <p:nvPr>
            <p:ph type="body" sz="quarter" idx="97"/>
          </p:nvPr>
        </p:nvSpPr>
        <p:spPr>
          <a:xfrm>
            <a:off x="7716180" y="5157192"/>
            <a:ext cx="3852428" cy="7920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/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3" name="Text Placeholder 6"/>
          <p:cNvSpPr>
            <a:spLocks noGrp="1"/>
          </p:cNvSpPr>
          <p:nvPr>
            <p:ph type="body" sz="quarter" idx="98"/>
          </p:nvPr>
        </p:nvSpPr>
        <p:spPr>
          <a:xfrm>
            <a:off x="7716180" y="4725144"/>
            <a:ext cx="3852428" cy="50405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700">
                <a:latin typeface="Trashhand"/>
                <a:cs typeface="Trashhand"/>
              </a:defRPr>
            </a:lvl1pPr>
            <a:lvl2pPr marL="222250" indent="0">
              <a:buNone/>
              <a:defRPr sz="2000"/>
            </a:lvl2pPr>
            <a:lvl3pPr marL="381000" indent="0">
              <a:buNone/>
              <a:defRPr sz="2000"/>
            </a:lvl3pPr>
            <a:lvl4pPr marL="508000" indent="0">
              <a:buNone/>
              <a:defRPr sz="2000"/>
            </a:lvl4pPr>
            <a:lvl5pPr marL="635000" indent="0"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4727585"/>
      </p:ext>
    </p:extLst>
  </p:cSld>
  <p:clrMapOvr>
    <a:masterClrMapping/>
  </p:clrMapOvr>
  <p:transition spd="med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 userDrawn="1"/>
        </p:nvSpPr>
        <p:spPr bwMode="auto">
          <a:xfrm>
            <a:off x="8004212" y="148478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Oval 38"/>
          <p:cNvSpPr/>
          <p:nvPr userDrawn="1"/>
        </p:nvSpPr>
        <p:spPr bwMode="auto">
          <a:xfrm>
            <a:off x="8004212" y="310496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Oval 39"/>
          <p:cNvSpPr/>
          <p:nvPr userDrawn="1"/>
        </p:nvSpPr>
        <p:spPr bwMode="auto">
          <a:xfrm>
            <a:off x="8004212" y="4725144"/>
            <a:ext cx="1152128" cy="11521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45720" tIns="22860" rIns="45720" bIns="228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-456728" y="1304764"/>
            <a:ext cx="8890000" cy="444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228348" y="1772816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9228348" y="3356992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9228348" y="5049180"/>
            <a:ext cx="2448272" cy="53975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buNone/>
              <a:defRPr sz="22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C1C6BC1-2ECA-3B4B-A143-8A0880C31333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Freeform 91"/>
          <p:cNvSpPr>
            <a:spLocks noChangeArrowheads="1"/>
          </p:cNvSpPr>
          <p:nvPr userDrawn="1"/>
        </p:nvSpPr>
        <p:spPr bwMode="auto">
          <a:xfrm>
            <a:off x="8388909" y="3417205"/>
            <a:ext cx="497841" cy="423538"/>
          </a:xfrm>
          <a:custGeom>
            <a:avLst/>
            <a:gdLst>
              <a:gd name="T0" fmla="*/ 598 w 886"/>
              <a:gd name="T1" fmla="*/ 620 h 754"/>
              <a:gd name="T2" fmla="*/ 598 w 886"/>
              <a:gd name="T3" fmla="*/ 620 h 754"/>
              <a:gd name="T4" fmla="*/ 598 w 886"/>
              <a:gd name="T5" fmla="*/ 753 h 754"/>
              <a:gd name="T6" fmla="*/ 0 w 886"/>
              <a:gd name="T7" fmla="*/ 753 h 754"/>
              <a:gd name="T8" fmla="*/ 0 w 886"/>
              <a:gd name="T9" fmla="*/ 598 h 754"/>
              <a:gd name="T10" fmla="*/ 66 w 886"/>
              <a:gd name="T11" fmla="*/ 531 h 754"/>
              <a:gd name="T12" fmla="*/ 177 w 886"/>
              <a:gd name="T13" fmla="*/ 399 h 754"/>
              <a:gd name="T14" fmla="*/ 133 w 886"/>
              <a:gd name="T15" fmla="*/ 287 h 754"/>
              <a:gd name="T16" fmla="*/ 110 w 886"/>
              <a:gd name="T17" fmla="*/ 221 h 754"/>
              <a:gd name="T18" fmla="*/ 133 w 886"/>
              <a:gd name="T19" fmla="*/ 199 h 754"/>
              <a:gd name="T20" fmla="*/ 110 w 886"/>
              <a:gd name="T21" fmla="*/ 133 h 754"/>
              <a:gd name="T22" fmla="*/ 244 w 886"/>
              <a:gd name="T23" fmla="*/ 0 h 754"/>
              <a:gd name="T24" fmla="*/ 399 w 886"/>
              <a:gd name="T25" fmla="*/ 133 h 754"/>
              <a:gd name="T26" fmla="*/ 376 w 886"/>
              <a:gd name="T27" fmla="*/ 199 h 754"/>
              <a:gd name="T28" fmla="*/ 399 w 886"/>
              <a:gd name="T29" fmla="*/ 221 h 754"/>
              <a:gd name="T30" fmla="*/ 376 w 886"/>
              <a:gd name="T31" fmla="*/ 287 h 754"/>
              <a:gd name="T32" fmla="*/ 332 w 886"/>
              <a:gd name="T33" fmla="*/ 399 h 754"/>
              <a:gd name="T34" fmla="*/ 443 w 886"/>
              <a:gd name="T35" fmla="*/ 531 h 754"/>
              <a:gd name="T36" fmla="*/ 598 w 886"/>
              <a:gd name="T37" fmla="*/ 620 h 754"/>
              <a:gd name="T38" fmla="*/ 687 w 886"/>
              <a:gd name="T39" fmla="*/ 753 h 754"/>
              <a:gd name="T40" fmla="*/ 687 w 886"/>
              <a:gd name="T41" fmla="*/ 753 h 754"/>
              <a:gd name="T42" fmla="*/ 687 w 886"/>
              <a:gd name="T43" fmla="*/ 620 h 754"/>
              <a:gd name="T44" fmla="*/ 510 w 886"/>
              <a:gd name="T45" fmla="*/ 465 h 754"/>
              <a:gd name="T46" fmla="*/ 554 w 886"/>
              <a:gd name="T47" fmla="*/ 399 h 754"/>
              <a:gd name="T48" fmla="*/ 532 w 886"/>
              <a:gd name="T49" fmla="*/ 332 h 754"/>
              <a:gd name="T50" fmla="*/ 488 w 886"/>
              <a:gd name="T51" fmla="*/ 287 h 754"/>
              <a:gd name="T52" fmla="*/ 510 w 886"/>
              <a:gd name="T53" fmla="*/ 243 h 754"/>
              <a:gd name="T54" fmla="*/ 510 w 886"/>
              <a:gd name="T55" fmla="*/ 199 h 754"/>
              <a:gd name="T56" fmla="*/ 598 w 886"/>
              <a:gd name="T57" fmla="*/ 110 h 754"/>
              <a:gd name="T58" fmla="*/ 709 w 886"/>
              <a:gd name="T59" fmla="*/ 199 h 754"/>
              <a:gd name="T60" fmla="*/ 709 w 886"/>
              <a:gd name="T61" fmla="*/ 243 h 754"/>
              <a:gd name="T62" fmla="*/ 709 w 886"/>
              <a:gd name="T63" fmla="*/ 287 h 754"/>
              <a:gd name="T64" fmla="*/ 687 w 886"/>
              <a:gd name="T65" fmla="*/ 332 h 754"/>
              <a:gd name="T66" fmla="*/ 665 w 886"/>
              <a:gd name="T67" fmla="*/ 399 h 754"/>
              <a:gd name="T68" fmla="*/ 754 w 886"/>
              <a:gd name="T69" fmla="*/ 487 h 754"/>
              <a:gd name="T70" fmla="*/ 863 w 886"/>
              <a:gd name="T71" fmla="*/ 576 h 754"/>
              <a:gd name="T72" fmla="*/ 885 w 886"/>
              <a:gd name="T73" fmla="*/ 753 h 754"/>
              <a:gd name="T74" fmla="*/ 687 w 886"/>
              <a:gd name="T75" fmla="*/ 753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86" h="754">
                <a:moveTo>
                  <a:pt x="598" y="620"/>
                </a:moveTo>
                <a:lnTo>
                  <a:pt x="598" y="620"/>
                </a:lnTo>
                <a:cubicBezTo>
                  <a:pt x="598" y="665"/>
                  <a:pt x="598" y="753"/>
                  <a:pt x="598" y="753"/>
                </a:cubicBezTo>
                <a:cubicBezTo>
                  <a:pt x="0" y="753"/>
                  <a:pt x="0" y="753"/>
                  <a:pt x="0" y="753"/>
                </a:cubicBezTo>
                <a:cubicBezTo>
                  <a:pt x="0" y="598"/>
                  <a:pt x="0" y="598"/>
                  <a:pt x="0" y="598"/>
                </a:cubicBezTo>
                <a:cubicBezTo>
                  <a:pt x="0" y="553"/>
                  <a:pt x="44" y="531"/>
                  <a:pt x="66" y="531"/>
                </a:cubicBezTo>
                <a:cubicBezTo>
                  <a:pt x="155" y="487"/>
                  <a:pt x="177" y="465"/>
                  <a:pt x="177" y="399"/>
                </a:cubicBezTo>
                <a:cubicBezTo>
                  <a:pt x="177" y="354"/>
                  <a:pt x="155" y="376"/>
                  <a:pt x="133" y="287"/>
                </a:cubicBezTo>
                <a:cubicBezTo>
                  <a:pt x="133" y="265"/>
                  <a:pt x="110" y="287"/>
                  <a:pt x="110" y="221"/>
                </a:cubicBezTo>
                <a:cubicBezTo>
                  <a:pt x="110" y="199"/>
                  <a:pt x="133" y="199"/>
                  <a:pt x="133" y="199"/>
                </a:cubicBezTo>
                <a:cubicBezTo>
                  <a:pt x="133" y="199"/>
                  <a:pt x="110" y="155"/>
                  <a:pt x="110" y="133"/>
                </a:cubicBezTo>
                <a:cubicBezTo>
                  <a:pt x="110" y="88"/>
                  <a:pt x="133" y="0"/>
                  <a:pt x="244" y="0"/>
                </a:cubicBezTo>
                <a:cubicBezTo>
                  <a:pt x="376" y="0"/>
                  <a:pt x="399" y="88"/>
                  <a:pt x="399" y="133"/>
                </a:cubicBezTo>
                <a:cubicBezTo>
                  <a:pt x="399" y="155"/>
                  <a:pt x="376" y="199"/>
                  <a:pt x="376" y="199"/>
                </a:cubicBezTo>
                <a:cubicBezTo>
                  <a:pt x="376" y="199"/>
                  <a:pt x="399" y="199"/>
                  <a:pt x="399" y="221"/>
                </a:cubicBezTo>
                <a:cubicBezTo>
                  <a:pt x="399" y="287"/>
                  <a:pt x="376" y="265"/>
                  <a:pt x="376" y="287"/>
                </a:cubicBezTo>
                <a:cubicBezTo>
                  <a:pt x="354" y="376"/>
                  <a:pt x="332" y="354"/>
                  <a:pt x="332" y="399"/>
                </a:cubicBezTo>
                <a:cubicBezTo>
                  <a:pt x="332" y="465"/>
                  <a:pt x="354" y="487"/>
                  <a:pt x="443" y="531"/>
                </a:cubicBezTo>
                <a:cubicBezTo>
                  <a:pt x="532" y="553"/>
                  <a:pt x="598" y="598"/>
                  <a:pt x="598" y="620"/>
                </a:cubicBezTo>
                <a:close/>
                <a:moveTo>
                  <a:pt x="687" y="753"/>
                </a:moveTo>
                <a:lnTo>
                  <a:pt x="687" y="753"/>
                </a:lnTo>
                <a:cubicBezTo>
                  <a:pt x="687" y="620"/>
                  <a:pt x="687" y="620"/>
                  <a:pt x="687" y="620"/>
                </a:cubicBezTo>
                <a:cubicBezTo>
                  <a:pt x="687" y="553"/>
                  <a:pt x="665" y="531"/>
                  <a:pt x="510" y="465"/>
                </a:cubicBezTo>
                <a:cubicBezTo>
                  <a:pt x="532" y="443"/>
                  <a:pt x="554" y="443"/>
                  <a:pt x="554" y="399"/>
                </a:cubicBezTo>
                <a:cubicBezTo>
                  <a:pt x="554" y="376"/>
                  <a:pt x="532" y="376"/>
                  <a:pt x="532" y="332"/>
                </a:cubicBezTo>
                <a:cubicBezTo>
                  <a:pt x="510" y="310"/>
                  <a:pt x="510" y="332"/>
                  <a:pt x="488" y="287"/>
                </a:cubicBezTo>
                <a:cubicBezTo>
                  <a:pt x="488" y="265"/>
                  <a:pt x="510" y="243"/>
                  <a:pt x="510" y="243"/>
                </a:cubicBezTo>
                <a:cubicBezTo>
                  <a:pt x="510" y="243"/>
                  <a:pt x="510" y="221"/>
                  <a:pt x="510" y="199"/>
                </a:cubicBezTo>
                <a:cubicBezTo>
                  <a:pt x="510" y="177"/>
                  <a:pt x="510" y="110"/>
                  <a:pt x="598" y="110"/>
                </a:cubicBezTo>
                <a:cubicBezTo>
                  <a:pt x="687" y="110"/>
                  <a:pt x="709" y="177"/>
                  <a:pt x="709" y="199"/>
                </a:cubicBezTo>
                <a:cubicBezTo>
                  <a:pt x="709" y="221"/>
                  <a:pt x="709" y="243"/>
                  <a:pt x="709" y="243"/>
                </a:cubicBezTo>
                <a:cubicBezTo>
                  <a:pt x="709" y="243"/>
                  <a:pt x="709" y="265"/>
                  <a:pt x="709" y="287"/>
                </a:cubicBezTo>
                <a:cubicBezTo>
                  <a:pt x="709" y="332"/>
                  <a:pt x="687" y="310"/>
                  <a:pt x="687" y="332"/>
                </a:cubicBezTo>
                <a:cubicBezTo>
                  <a:pt x="687" y="376"/>
                  <a:pt x="665" y="376"/>
                  <a:pt x="665" y="399"/>
                </a:cubicBezTo>
                <a:cubicBezTo>
                  <a:pt x="665" y="443"/>
                  <a:pt x="687" y="465"/>
                  <a:pt x="754" y="487"/>
                </a:cubicBezTo>
                <a:cubicBezTo>
                  <a:pt x="818" y="531"/>
                  <a:pt x="841" y="531"/>
                  <a:pt x="863" y="576"/>
                </a:cubicBezTo>
                <a:lnTo>
                  <a:pt x="885" y="753"/>
                </a:lnTo>
                <a:lnTo>
                  <a:pt x="687" y="7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3" name="Freeform 17"/>
          <p:cNvSpPr>
            <a:spLocks noChangeArrowheads="1"/>
          </p:cNvSpPr>
          <p:nvPr userDrawn="1"/>
        </p:nvSpPr>
        <p:spPr bwMode="auto">
          <a:xfrm>
            <a:off x="8420894" y="5029200"/>
            <a:ext cx="349829" cy="598467"/>
          </a:xfrm>
          <a:custGeom>
            <a:avLst/>
            <a:gdLst>
              <a:gd name="T0" fmla="*/ 436 w 532"/>
              <a:gd name="T1" fmla="*/ 0 h 912"/>
              <a:gd name="T2" fmla="*/ 436 w 532"/>
              <a:gd name="T3" fmla="*/ 0 h 912"/>
              <a:gd name="T4" fmla="*/ 531 w 532"/>
              <a:gd name="T5" fmla="*/ 76 h 912"/>
              <a:gd name="T6" fmla="*/ 531 w 532"/>
              <a:gd name="T7" fmla="*/ 835 h 912"/>
              <a:gd name="T8" fmla="*/ 436 w 532"/>
              <a:gd name="T9" fmla="*/ 911 h 912"/>
              <a:gd name="T10" fmla="*/ 75 w 532"/>
              <a:gd name="T11" fmla="*/ 911 h 912"/>
              <a:gd name="T12" fmla="*/ 0 w 532"/>
              <a:gd name="T13" fmla="*/ 835 h 912"/>
              <a:gd name="T14" fmla="*/ 0 w 532"/>
              <a:gd name="T15" fmla="*/ 76 h 912"/>
              <a:gd name="T16" fmla="*/ 94 w 532"/>
              <a:gd name="T17" fmla="*/ 0 h 912"/>
              <a:gd name="T18" fmla="*/ 436 w 532"/>
              <a:gd name="T19" fmla="*/ 0 h 912"/>
              <a:gd name="T20" fmla="*/ 474 w 532"/>
              <a:gd name="T21" fmla="*/ 170 h 912"/>
              <a:gd name="T22" fmla="*/ 474 w 532"/>
              <a:gd name="T23" fmla="*/ 170 h 912"/>
              <a:gd name="T24" fmla="*/ 57 w 532"/>
              <a:gd name="T25" fmla="*/ 170 h 912"/>
              <a:gd name="T26" fmla="*/ 57 w 532"/>
              <a:gd name="T27" fmla="*/ 722 h 912"/>
              <a:gd name="T28" fmla="*/ 474 w 532"/>
              <a:gd name="T29" fmla="*/ 722 h 912"/>
              <a:gd name="T30" fmla="*/ 474 w 532"/>
              <a:gd name="T31" fmla="*/ 170 h 912"/>
              <a:gd name="T32" fmla="*/ 170 w 532"/>
              <a:gd name="T33" fmla="*/ 76 h 912"/>
              <a:gd name="T34" fmla="*/ 170 w 532"/>
              <a:gd name="T35" fmla="*/ 76 h 912"/>
              <a:gd name="T36" fmla="*/ 189 w 532"/>
              <a:gd name="T37" fmla="*/ 95 h 912"/>
              <a:gd name="T38" fmla="*/ 322 w 532"/>
              <a:gd name="T39" fmla="*/ 95 h 912"/>
              <a:gd name="T40" fmla="*/ 342 w 532"/>
              <a:gd name="T41" fmla="*/ 76 h 912"/>
              <a:gd name="T42" fmla="*/ 322 w 532"/>
              <a:gd name="T43" fmla="*/ 57 h 912"/>
              <a:gd name="T44" fmla="*/ 189 w 532"/>
              <a:gd name="T45" fmla="*/ 57 h 912"/>
              <a:gd name="T46" fmla="*/ 170 w 532"/>
              <a:gd name="T47" fmla="*/ 76 h 912"/>
              <a:gd name="T48" fmla="*/ 322 w 532"/>
              <a:gd name="T49" fmla="*/ 816 h 912"/>
              <a:gd name="T50" fmla="*/ 322 w 532"/>
              <a:gd name="T51" fmla="*/ 816 h 912"/>
              <a:gd name="T52" fmla="*/ 266 w 532"/>
              <a:gd name="T53" fmla="*/ 778 h 912"/>
              <a:gd name="T54" fmla="*/ 209 w 532"/>
              <a:gd name="T55" fmla="*/ 816 h 912"/>
              <a:gd name="T56" fmla="*/ 266 w 532"/>
              <a:gd name="T57" fmla="*/ 873 h 912"/>
              <a:gd name="T58" fmla="*/ 322 w 532"/>
              <a:gd name="T59" fmla="*/ 816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32" h="912">
                <a:moveTo>
                  <a:pt x="436" y="0"/>
                </a:moveTo>
                <a:lnTo>
                  <a:pt x="436" y="0"/>
                </a:lnTo>
                <a:cubicBezTo>
                  <a:pt x="494" y="0"/>
                  <a:pt x="531" y="38"/>
                  <a:pt x="531" y="76"/>
                </a:cubicBezTo>
                <a:cubicBezTo>
                  <a:pt x="531" y="835"/>
                  <a:pt x="531" y="835"/>
                  <a:pt x="531" y="835"/>
                </a:cubicBezTo>
                <a:cubicBezTo>
                  <a:pt x="531" y="873"/>
                  <a:pt x="494" y="911"/>
                  <a:pt x="436" y="911"/>
                </a:cubicBezTo>
                <a:cubicBezTo>
                  <a:pt x="75" y="911"/>
                  <a:pt x="75" y="911"/>
                  <a:pt x="75" y="911"/>
                </a:cubicBezTo>
                <a:cubicBezTo>
                  <a:pt x="38" y="911"/>
                  <a:pt x="0" y="873"/>
                  <a:pt x="0" y="83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38"/>
                  <a:pt x="38" y="0"/>
                  <a:pt x="94" y="0"/>
                </a:cubicBezTo>
                <a:lnTo>
                  <a:pt x="436" y="0"/>
                </a:lnTo>
                <a:close/>
                <a:moveTo>
                  <a:pt x="474" y="170"/>
                </a:moveTo>
                <a:lnTo>
                  <a:pt x="474" y="170"/>
                </a:lnTo>
                <a:cubicBezTo>
                  <a:pt x="57" y="170"/>
                  <a:pt x="57" y="170"/>
                  <a:pt x="57" y="170"/>
                </a:cubicBezTo>
                <a:cubicBezTo>
                  <a:pt x="57" y="722"/>
                  <a:pt x="57" y="722"/>
                  <a:pt x="57" y="722"/>
                </a:cubicBezTo>
                <a:cubicBezTo>
                  <a:pt x="474" y="722"/>
                  <a:pt x="474" y="722"/>
                  <a:pt x="474" y="722"/>
                </a:cubicBezTo>
                <a:lnTo>
                  <a:pt x="474" y="170"/>
                </a:lnTo>
                <a:close/>
                <a:moveTo>
                  <a:pt x="170" y="76"/>
                </a:moveTo>
                <a:lnTo>
                  <a:pt x="170" y="76"/>
                </a:lnTo>
                <a:lnTo>
                  <a:pt x="189" y="95"/>
                </a:lnTo>
                <a:cubicBezTo>
                  <a:pt x="322" y="95"/>
                  <a:pt x="322" y="95"/>
                  <a:pt x="322" y="95"/>
                </a:cubicBezTo>
                <a:cubicBezTo>
                  <a:pt x="342" y="95"/>
                  <a:pt x="342" y="76"/>
                  <a:pt x="342" y="76"/>
                </a:cubicBezTo>
                <a:cubicBezTo>
                  <a:pt x="342" y="57"/>
                  <a:pt x="342" y="57"/>
                  <a:pt x="322" y="57"/>
                </a:cubicBezTo>
                <a:cubicBezTo>
                  <a:pt x="189" y="57"/>
                  <a:pt x="189" y="57"/>
                  <a:pt x="189" y="57"/>
                </a:cubicBezTo>
                <a:cubicBezTo>
                  <a:pt x="189" y="57"/>
                  <a:pt x="170" y="57"/>
                  <a:pt x="170" y="76"/>
                </a:cubicBezTo>
                <a:close/>
                <a:moveTo>
                  <a:pt x="322" y="816"/>
                </a:moveTo>
                <a:lnTo>
                  <a:pt x="322" y="816"/>
                </a:lnTo>
                <a:cubicBezTo>
                  <a:pt x="322" y="798"/>
                  <a:pt x="285" y="778"/>
                  <a:pt x="266" y="778"/>
                </a:cubicBezTo>
                <a:cubicBezTo>
                  <a:pt x="227" y="778"/>
                  <a:pt x="209" y="798"/>
                  <a:pt x="209" y="816"/>
                </a:cubicBezTo>
                <a:cubicBezTo>
                  <a:pt x="209" y="854"/>
                  <a:pt x="227" y="873"/>
                  <a:pt x="266" y="873"/>
                </a:cubicBezTo>
                <a:cubicBezTo>
                  <a:pt x="285" y="873"/>
                  <a:pt x="322" y="854"/>
                  <a:pt x="322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4" name="Freeform 25"/>
          <p:cNvSpPr>
            <a:spLocks noChangeArrowheads="1"/>
          </p:cNvSpPr>
          <p:nvPr userDrawn="1"/>
        </p:nvSpPr>
        <p:spPr bwMode="auto">
          <a:xfrm>
            <a:off x="8382794" y="1788376"/>
            <a:ext cx="488894" cy="497624"/>
          </a:xfrm>
          <a:custGeom>
            <a:avLst/>
            <a:gdLst>
              <a:gd name="T0" fmla="*/ 114 w 989"/>
              <a:gd name="T1" fmla="*/ 911 h 1007"/>
              <a:gd name="T2" fmla="*/ 114 w 989"/>
              <a:gd name="T3" fmla="*/ 911 h 1007"/>
              <a:gd name="T4" fmla="*/ 608 w 989"/>
              <a:gd name="T5" fmla="*/ 911 h 1007"/>
              <a:gd name="T6" fmla="*/ 608 w 989"/>
              <a:gd name="T7" fmla="*/ 608 h 1007"/>
              <a:gd name="T8" fmla="*/ 703 w 989"/>
              <a:gd name="T9" fmla="*/ 493 h 1007"/>
              <a:gd name="T10" fmla="*/ 703 w 989"/>
              <a:gd name="T11" fmla="*/ 1006 h 1007"/>
              <a:gd name="T12" fmla="*/ 0 w 989"/>
              <a:gd name="T13" fmla="*/ 1006 h 1007"/>
              <a:gd name="T14" fmla="*/ 0 w 989"/>
              <a:gd name="T15" fmla="*/ 152 h 1007"/>
              <a:gd name="T16" fmla="*/ 608 w 989"/>
              <a:gd name="T17" fmla="*/ 152 h 1007"/>
              <a:gd name="T18" fmla="*/ 532 w 989"/>
              <a:gd name="T19" fmla="*/ 247 h 1007"/>
              <a:gd name="T20" fmla="*/ 114 w 989"/>
              <a:gd name="T21" fmla="*/ 247 h 1007"/>
              <a:gd name="T22" fmla="*/ 114 w 989"/>
              <a:gd name="T23" fmla="*/ 911 h 1007"/>
              <a:gd name="T24" fmla="*/ 779 w 989"/>
              <a:gd name="T25" fmla="*/ 133 h 1007"/>
              <a:gd name="T26" fmla="*/ 779 w 989"/>
              <a:gd name="T27" fmla="*/ 133 h 1007"/>
              <a:gd name="T28" fmla="*/ 779 w 989"/>
              <a:gd name="T29" fmla="*/ 133 h 1007"/>
              <a:gd name="T30" fmla="*/ 855 w 989"/>
              <a:gd name="T31" fmla="*/ 209 h 1007"/>
              <a:gd name="T32" fmla="*/ 836 w 989"/>
              <a:gd name="T33" fmla="*/ 285 h 1007"/>
              <a:gd name="T34" fmla="*/ 418 w 989"/>
              <a:gd name="T35" fmla="*/ 721 h 1007"/>
              <a:gd name="T36" fmla="*/ 247 w 989"/>
              <a:gd name="T37" fmla="*/ 759 h 1007"/>
              <a:gd name="T38" fmla="*/ 247 w 989"/>
              <a:gd name="T39" fmla="*/ 759 h 1007"/>
              <a:gd name="T40" fmla="*/ 285 w 989"/>
              <a:gd name="T41" fmla="*/ 589 h 1007"/>
              <a:gd name="T42" fmla="*/ 703 w 989"/>
              <a:gd name="T43" fmla="*/ 152 h 1007"/>
              <a:gd name="T44" fmla="*/ 779 w 989"/>
              <a:gd name="T45" fmla="*/ 133 h 1007"/>
              <a:gd name="T46" fmla="*/ 380 w 989"/>
              <a:gd name="T47" fmla="*/ 569 h 1007"/>
              <a:gd name="T48" fmla="*/ 380 w 989"/>
              <a:gd name="T49" fmla="*/ 569 h 1007"/>
              <a:gd name="T50" fmla="*/ 342 w 989"/>
              <a:gd name="T51" fmla="*/ 589 h 1007"/>
              <a:gd name="T52" fmla="*/ 304 w 989"/>
              <a:gd name="T53" fmla="*/ 608 h 1007"/>
              <a:gd name="T54" fmla="*/ 304 w 989"/>
              <a:gd name="T55" fmla="*/ 645 h 1007"/>
              <a:gd name="T56" fmla="*/ 342 w 989"/>
              <a:gd name="T57" fmla="*/ 702 h 1007"/>
              <a:gd name="T58" fmla="*/ 399 w 989"/>
              <a:gd name="T59" fmla="*/ 684 h 1007"/>
              <a:gd name="T60" fmla="*/ 418 w 989"/>
              <a:gd name="T61" fmla="*/ 665 h 1007"/>
              <a:gd name="T62" fmla="*/ 418 w 989"/>
              <a:gd name="T63" fmla="*/ 626 h 1007"/>
              <a:gd name="T64" fmla="*/ 380 w 989"/>
              <a:gd name="T65" fmla="*/ 569 h 1007"/>
              <a:gd name="T66" fmla="*/ 931 w 989"/>
              <a:gd name="T67" fmla="*/ 190 h 1007"/>
              <a:gd name="T68" fmla="*/ 931 w 989"/>
              <a:gd name="T69" fmla="*/ 190 h 1007"/>
              <a:gd name="T70" fmla="*/ 874 w 989"/>
              <a:gd name="T71" fmla="*/ 247 h 1007"/>
              <a:gd name="T72" fmla="*/ 892 w 989"/>
              <a:gd name="T73" fmla="*/ 171 h 1007"/>
              <a:gd name="T74" fmla="*/ 816 w 989"/>
              <a:gd name="T75" fmla="*/ 95 h 1007"/>
              <a:gd name="T76" fmla="*/ 740 w 989"/>
              <a:gd name="T77" fmla="*/ 114 h 1007"/>
              <a:gd name="T78" fmla="*/ 798 w 989"/>
              <a:gd name="T79" fmla="*/ 38 h 1007"/>
              <a:gd name="T80" fmla="*/ 949 w 989"/>
              <a:gd name="T81" fmla="*/ 38 h 1007"/>
              <a:gd name="T82" fmla="*/ 931 w 989"/>
              <a:gd name="T83" fmla="*/ 190 h 10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9" h="1007">
                <a:moveTo>
                  <a:pt x="114" y="911"/>
                </a:moveTo>
                <a:lnTo>
                  <a:pt x="114" y="911"/>
                </a:lnTo>
                <a:cubicBezTo>
                  <a:pt x="608" y="911"/>
                  <a:pt x="608" y="911"/>
                  <a:pt x="608" y="911"/>
                </a:cubicBezTo>
                <a:cubicBezTo>
                  <a:pt x="608" y="608"/>
                  <a:pt x="608" y="608"/>
                  <a:pt x="608" y="608"/>
                </a:cubicBezTo>
                <a:cubicBezTo>
                  <a:pt x="703" y="493"/>
                  <a:pt x="703" y="493"/>
                  <a:pt x="703" y="493"/>
                </a:cubicBezTo>
                <a:cubicBezTo>
                  <a:pt x="703" y="1006"/>
                  <a:pt x="703" y="1006"/>
                  <a:pt x="703" y="1006"/>
                </a:cubicBezTo>
                <a:cubicBezTo>
                  <a:pt x="0" y="1006"/>
                  <a:pt x="0" y="1006"/>
                  <a:pt x="0" y="1006"/>
                </a:cubicBezTo>
                <a:cubicBezTo>
                  <a:pt x="0" y="152"/>
                  <a:pt x="0" y="152"/>
                  <a:pt x="0" y="152"/>
                </a:cubicBezTo>
                <a:cubicBezTo>
                  <a:pt x="608" y="152"/>
                  <a:pt x="608" y="152"/>
                  <a:pt x="608" y="152"/>
                </a:cubicBezTo>
                <a:cubicBezTo>
                  <a:pt x="532" y="247"/>
                  <a:pt x="532" y="247"/>
                  <a:pt x="532" y="247"/>
                </a:cubicBezTo>
                <a:cubicBezTo>
                  <a:pt x="114" y="247"/>
                  <a:pt x="114" y="247"/>
                  <a:pt x="114" y="247"/>
                </a:cubicBezTo>
                <a:lnTo>
                  <a:pt x="114" y="911"/>
                </a:lnTo>
                <a:close/>
                <a:moveTo>
                  <a:pt x="779" y="133"/>
                </a:moveTo>
                <a:lnTo>
                  <a:pt x="779" y="133"/>
                </a:lnTo>
                <a:lnTo>
                  <a:pt x="779" y="133"/>
                </a:lnTo>
                <a:cubicBezTo>
                  <a:pt x="855" y="209"/>
                  <a:pt x="855" y="209"/>
                  <a:pt x="855" y="209"/>
                </a:cubicBezTo>
                <a:lnTo>
                  <a:pt x="836" y="285"/>
                </a:lnTo>
                <a:cubicBezTo>
                  <a:pt x="418" y="721"/>
                  <a:pt x="418" y="721"/>
                  <a:pt x="418" y="721"/>
                </a:cubicBezTo>
                <a:cubicBezTo>
                  <a:pt x="247" y="759"/>
                  <a:pt x="247" y="759"/>
                  <a:pt x="247" y="759"/>
                </a:cubicBezTo>
                <a:lnTo>
                  <a:pt x="247" y="759"/>
                </a:lnTo>
                <a:cubicBezTo>
                  <a:pt x="285" y="589"/>
                  <a:pt x="285" y="589"/>
                  <a:pt x="285" y="589"/>
                </a:cubicBezTo>
                <a:cubicBezTo>
                  <a:pt x="703" y="152"/>
                  <a:pt x="703" y="152"/>
                  <a:pt x="703" y="152"/>
                </a:cubicBezTo>
                <a:lnTo>
                  <a:pt x="779" y="133"/>
                </a:lnTo>
                <a:close/>
                <a:moveTo>
                  <a:pt x="380" y="569"/>
                </a:moveTo>
                <a:lnTo>
                  <a:pt x="380" y="569"/>
                </a:lnTo>
                <a:cubicBezTo>
                  <a:pt x="342" y="589"/>
                  <a:pt x="342" y="589"/>
                  <a:pt x="342" y="589"/>
                </a:cubicBezTo>
                <a:cubicBezTo>
                  <a:pt x="304" y="608"/>
                  <a:pt x="304" y="608"/>
                  <a:pt x="304" y="608"/>
                </a:cubicBezTo>
                <a:cubicBezTo>
                  <a:pt x="304" y="645"/>
                  <a:pt x="304" y="645"/>
                  <a:pt x="304" y="645"/>
                </a:cubicBezTo>
                <a:cubicBezTo>
                  <a:pt x="342" y="702"/>
                  <a:pt x="342" y="702"/>
                  <a:pt x="342" y="702"/>
                </a:cubicBezTo>
                <a:cubicBezTo>
                  <a:pt x="399" y="684"/>
                  <a:pt x="399" y="684"/>
                  <a:pt x="399" y="684"/>
                </a:cubicBezTo>
                <a:cubicBezTo>
                  <a:pt x="418" y="665"/>
                  <a:pt x="418" y="665"/>
                  <a:pt x="418" y="665"/>
                </a:cubicBezTo>
                <a:cubicBezTo>
                  <a:pt x="418" y="626"/>
                  <a:pt x="418" y="626"/>
                  <a:pt x="418" y="626"/>
                </a:cubicBezTo>
                <a:lnTo>
                  <a:pt x="380" y="569"/>
                </a:lnTo>
                <a:close/>
                <a:moveTo>
                  <a:pt x="931" y="190"/>
                </a:moveTo>
                <a:lnTo>
                  <a:pt x="931" y="190"/>
                </a:lnTo>
                <a:cubicBezTo>
                  <a:pt x="874" y="247"/>
                  <a:pt x="874" y="247"/>
                  <a:pt x="874" y="247"/>
                </a:cubicBezTo>
                <a:cubicBezTo>
                  <a:pt x="892" y="171"/>
                  <a:pt x="892" y="171"/>
                  <a:pt x="892" y="171"/>
                </a:cubicBezTo>
                <a:cubicBezTo>
                  <a:pt x="816" y="95"/>
                  <a:pt x="816" y="95"/>
                  <a:pt x="816" y="95"/>
                </a:cubicBezTo>
                <a:cubicBezTo>
                  <a:pt x="740" y="114"/>
                  <a:pt x="740" y="114"/>
                  <a:pt x="740" y="114"/>
                </a:cubicBezTo>
                <a:cubicBezTo>
                  <a:pt x="798" y="38"/>
                  <a:pt x="798" y="38"/>
                  <a:pt x="798" y="38"/>
                </a:cubicBezTo>
                <a:cubicBezTo>
                  <a:pt x="836" y="0"/>
                  <a:pt x="912" y="0"/>
                  <a:pt x="949" y="38"/>
                </a:cubicBezTo>
                <a:cubicBezTo>
                  <a:pt x="988" y="76"/>
                  <a:pt x="988" y="152"/>
                  <a:pt x="931" y="1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800"/>
          </a:p>
        </p:txBody>
      </p:sp>
      <p:sp>
        <p:nvSpPr>
          <p:cNvPr id="35" name="Freeform 96"/>
          <p:cNvSpPr>
            <a:spLocks noChangeArrowheads="1"/>
          </p:cNvSpPr>
          <p:nvPr userDrawn="1"/>
        </p:nvSpPr>
        <p:spPr bwMode="auto">
          <a:xfrm>
            <a:off x="3611724" y="2852936"/>
            <a:ext cx="265974" cy="424071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800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1664" y="3320988"/>
            <a:ext cx="1280170" cy="1073150"/>
          </a:xfrm>
          <a:prstGeom prst="rect">
            <a:avLst/>
          </a:prstGeom>
        </p:spPr>
      </p:pic>
      <p:sp>
        <p:nvSpPr>
          <p:cNvPr id="37" name="Text Placeholder 8"/>
          <p:cNvSpPr>
            <a:spLocks noGrp="1"/>
          </p:cNvSpPr>
          <p:nvPr>
            <p:ph type="body" sz="quarter" idx="93" hasCustomPrompt="1"/>
          </p:nvPr>
        </p:nvSpPr>
        <p:spPr>
          <a:xfrm>
            <a:off x="3124523" y="3573016"/>
            <a:ext cx="1171277" cy="684912"/>
          </a:xfrm>
          <a:prstGeom prst="rect">
            <a:avLst/>
          </a:prstGeom>
          <a:ln>
            <a:noFill/>
          </a:ln>
          <a:effectLst/>
        </p:spPr>
        <p:txBody>
          <a:bodyPr vert="horz" anchor="ctr">
            <a:noAutofit/>
          </a:bodyPr>
          <a:lstStyle>
            <a:lvl1pPr marL="0" indent="0" algn="ctr">
              <a:buFontTx/>
              <a:buNone/>
              <a:defRPr sz="2000" spc="100" baseline="0">
                <a:solidFill>
                  <a:schemeClr val="tx1"/>
                </a:solidFill>
                <a:effectLst/>
                <a:latin typeface="Trashhand"/>
                <a:cs typeface="Trashhand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669186862"/>
      </p:ext>
    </p:extLst>
  </p:cSld>
  <p:clrMapOvr>
    <a:masterClrMapping/>
  </p:clrMapOvr>
  <p:transition spd="med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7" y="692696"/>
            <a:ext cx="4470400" cy="409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39716" y="1124744"/>
            <a:ext cx="4470400" cy="4095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95500" y="2060848"/>
            <a:ext cx="4470400" cy="409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428148" y="1952836"/>
            <a:ext cx="4032448" cy="3312368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7423404" y="1376772"/>
            <a:ext cx="4001189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2603612" y="1352092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287688" y="5265204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5195900" y="1628800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3652" y="1707778"/>
            <a:ext cx="685800" cy="1073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06888" y="1916832"/>
            <a:ext cx="1206500" cy="9779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67608" y="4293096"/>
            <a:ext cx="806450" cy="1162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498D923-006C-3547-B2FF-DE38A9191AB7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42480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Sketch ROCKWELL"/>
                <a:cs typeface="Sketch ROCKWELL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97EDD-19CF-7C43-B6B9-D1BF17831ADC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75265"/>
      </p:ext>
    </p:extLst>
  </p:cSld>
  <p:clrMapOvr>
    <a:masterClrMapping/>
  </p:clrMapOvr>
  <p:transition spd="slow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59607" y="1196752"/>
            <a:ext cx="5868442" cy="417614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6744072" y="1952836"/>
            <a:ext cx="4716524" cy="34203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1750"/>
              </a:spcBef>
              <a:buNone/>
              <a:defRPr sz="2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6744631" y="1376772"/>
            <a:ext cx="4679962" cy="53975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3600">
                <a:latin typeface="Trashhand"/>
                <a:cs typeface="Trashhand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99A382B-4ECA-2442-A9DC-7634D2103E67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5045"/>
      </p:ext>
    </p:extLst>
  </p:cSld>
  <p:clrMapOvr>
    <a:masterClrMapping/>
  </p:clrMapOvr>
  <p:transition spd="med">
    <p:fade thruBlk="1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descrip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530846" y="1485900"/>
            <a:ext cx="4841348" cy="465534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59"/>
          </p:nvPr>
        </p:nvSpPr>
        <p:spPr/>
        <p:txBody>
          <a:bodyPr/>
          <a:lstStyle/>
          <a:p>
            <a:fld id="{2E5A38B8-46BA-D943-92C7-FC98DD8C5BAB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r>
              <a:rPr lang="en-US"/>
              <a:t>Béton - A Powerpoint Presentation Template</a:t>
            </a:r>
            <a:endParaRPr lang="en-US" dirty="0"/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62"/>
          </p:nvPr>
        </p:nvSpPr>
        <p:spPr>
          <a:xfrm>
            <a:off x="5524790" y="1371600"/>
            <a:ext cx="6056896" cy="4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Oval 25"/>
          <p:cNvSpPr/>
          <p:nvPr userDrawn="1"/>
        </p:nvSpPr>
        <p:spPr>
          <a:xfrm>
            <a:off x="5662150" y="4907498"/>
            <a:ext cx="357660" cy="35770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9840416" y="4907498"/>
            <a:ext cx="357660" cy="35770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7752184" y="4907498"/>
            <a:ext cx="357660" cy="35770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3"/>
          </p:nvPr>
        </p:nvSpPr>
        <p:spPr>
          <a:xfrm>
            <a:off x="5663952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4"/>
          </p:nvPr>
        </p:nvSpPr>
        <p:spPr>
          <a:xfrm>
            <a:off x="7752184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9840416" y="5373216"/>
            <a:ext cx="1944216" cy="7556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66"/>
          </p:nvPr>
        </p:nvSpPr>
        <p:spPr>
          <a:xfrm>
            <a:off x="6098381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67"/>
          </p:nvPr>
        </p:nvSpPr>
        <p:spPr>
          <a:xfrm>
            <a:off x="8184232" y="4905164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68"/>
          </p:nvPr>
        </p:nvSpPr>
        <p:spPr>
          <a:xfrm>
            <a:off x="10272464" y="4869160"/>
            <a:ext cx="1509787" cy="432048"/>
          </a:xfrm>
          <a:prstGeom prst="rect">
            <a:avLst/>
          </a:prstGeom>
        </p:spPr>
        <p:txBody>
          <a:bodyPr vert="horz" anchor="ctr"/>
          <a:lstStyle>
            <a:lvl1pPr marL="0" indent="0">
              <a:buFontTx/>
              <a:buNone/>
              <a:defRPr sz="1600">
                <a:latin typeface="Trashhand"/>
                <a:cs typeface="Trashha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69"/>
          </p:nvPr>
        </p:nvSpPr>
        <p:spPr>
          <a:xfrm>
            <a:off x="5519738" y="1989138"/>
            <a:ext cx="6084888" cy="2663825"/>
          </a:xfrm>
          <a:prstGeom prst="rect">
            <a:avLst/>
          </a:prstGeom>
        </p:spPr>
        <p:txBody>
          <a:bodyPr vert="horz"/>
          <a:lstStyle>
            <a:lvl1pPr marL="0" indent="0" algn="l">
              <a:spcBef>
                <a:spcPts val="1500"/>
              </a:spcBef>
              <a:buFontTx/>
              <a:buNone/>
              <a:defRPr sz="2000"/>
            </a:lvl1pPr>
            <a:lvl2pPr marL="222250" indent="0" algn="l">
              <a:spcBef>
                <a:spcPts val="1500"/>
              </a:spcBef>
              <a:buFontTx/>
              <a:buNone/>
              <a:defRPr sz="2000"/>
            </a:lvl2pPr>
            <a:lvl3pPr marL="381000" indent="0" algn="l">
              <a:spcBef>
                <a:spcPts val="1500"/>
              </a:spcBef>
              <a:buFontTx/>
              <a:buNone/>
              <a:defRPr sz="2000"/>
            </a:lvl3pPr>
            <a:lvl4pPr marL="508000" indent="0" algn="l">
              <a:spcBef>
                <a:spcPts val="1500"/>
              </a:spcBef>
              <a:buFontTx/>
              <a:buNone/>
              <a:defRPr sz="2000"/>
            </a:lvl4pPr>
            <a:lvl5pPr marL="635000" indent="0" algn="l">
              <a:spcBef>
                <a:spcPts val="15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91721"/>
      </p:ext>
    </p:extLst>
  </p:cSld>
  <p:clrMapOvr>
    <a:masterClrMapping/>
  </p:clrMapOvr>
  <p:transition spd="med"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695400" y="1376772"/>
            <a:ext cx="10837204" cy="4248472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AE74EE9-F2EE-5548-9F4D-0475526B60B6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44710"/>
      </p:ext>
    </p:extLst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4DBE8-797A-7D4B-8F2F-63900DE8D726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41389"/>
      </p:ext>
    </p:extLst>
  </p:cSld>
  <p:clrMapOvr>
    <a:masterClrMapping/>
  </p:clrMapOvr>
  <p:transition spd="med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5218113" y="4894297"/>
            <a:ext cx="5697537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 smtClean="0">
                <a:solidFill>
                  <a:srgbClr val="FF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7" name="Text Placeholder 32"/>
          <p:cNvSpPr>
            <a:spLocks noGrp="1"/>
          </p:cNvSpPr>
          <p:nvPr>
            <p:ph type="body" sz="quarter" idx="15"/>
          </p:nvPr>
        </p:nvSpPr>
        <p:spPr>
          <a:xfrm>
            <a:off x="5218113" y="5285019"/>
            <a:ext cx="5697537" cy="72021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8903" y="1014184"/>
            <a:ext cx="5737253" cy="664889"/>
          </a:xfrm>
        </p:spPr>
        <p:txBody>
          <a:bodyPr/>
          <a:lstStyle/>
          <a:p>
            <a:r>
              <a:rPr lang="en-US" dirty="0"/>
              <a:t>[Speaker Slide]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5229" y="629291"/>
            <a:ext cx="0" cy="5630107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5218113" y="2360138"/>
            <a:ext cx="5697537" cy="3905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 smtClean="0">
                <a:solidFill>
                  <a:srgbClr val="FF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1"/>
          </p:nvPr>
        </p:nvSpPr>
        <p:spPr>
          <a:xfrm>
            <a:off x="5218113" y="2750860"/>
            <a:ext cx="5697537" cy="72021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5218113" y="3626376"/>
            <a:ext cx="5697537" cy="39052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2000" b="0" i="0" kern="1200" dirty="0" smtClean="0">
                <a:solidFill>
                  <a:srgbClr val="FF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3"/>
          </p:nvPr>
        </p:nvSpPr>
        <p:spPr>
          <a:xfrm>
            <a:off x="5218113" y="4017098"/>
            <a:ext cx="5697537" cy="720219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14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723900" y="963613"/>
            <a:ext cx="2671763" cy="2671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 hasCustomPrompt="1"/>
          </p:nvPr>
        </p:nvSpPr>
        <p:spPr>
          <a:xfrm>
            <a:off x="1236662" y="4065588"/>
            <a:ext cx="2954335" cy="354012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 err="1"/>
              <a:t>url</a:t>
            </a:r>
            <a:endParaRPr lang="en-US" dirty="0"/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18" hasCustomPrompt="1"/>
          </p:nvPr>
        </p:nvSpPr>
        <p:spPr>
          <a:xfrm>
            <a:off x="1236662" y="4760173"/>
            <a:ext cx="2954331" cy="354012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 err="1"/>
              <a:t>url</a:t>
            </a:r>
            <a:endParaRPr lang="en-US" dirty="0"/>
          </a:p>
        </p:txBody>
      </p:sp>
      <p:sp>
        <p:nvSpPr>
          <p:cNvPr id="44" name="Text Placeholder 41"/>
          <p:cNvSpPr>
            <a:spLocks noGrp="1"/>
          </p:cNvSpPr>
          <p:nvPr>
            <p:ph type="body" sz="quarter" idx="19" hasCustomPrompt="1"/>
          </p:nvPr>
        </p:nvSpPr>
        <p:spPr>
          <a:xfrm>
            <a:off x="1236662" y="5432470"/>
            <a:ext cx="2954327" cy="354012"/>
          </a:xfrm>
        </p:spPr>
        <p:txBody>
          <a:bodyPr>
            <a:noAutofit/>
          </a:bodyPr>
          <a:lstStyle>
            <a:lvl1pPr marL="0" indent="0">
              <a:buNone/>
              <a:defRPr lang="en-US" sz="1600" b="0" i="0" kern="1200" dirty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 err="1"/>
              <a:t>url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4325229" y="629291"/>
            <a:ext cx="0" cy="5630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3823DE-E0CE-4B25-AF06-B6A04BAC32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4016901"/>
            <a:ext cx="457143" cy="4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D5722-C603-460E-A88A-0566F1B298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5380904"/>
            <a:ext cx="457143" cy="4571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B3C57-A955-42B7-8722-EE65B35D6C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4708607"/>
            <a:ext cx="457143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62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555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882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793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97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88" y="872716"/>
            <a:ext cx="11017224" cy="4752529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7500">
                <a:latin typeface="Trashhand"/>
                <a:cs typeface="Trashhand"/>
              </a:defRPr>
            </a:lvl1pPr>
            <a:lvl2pPr algn="l">
              <a:defRPr sz="3600">
                <a:latin typeface="Oswald Light"/>
                <a:cs typeface="Oswald Light"/>
              </a:defRPr>
            </a:lvl2pPr>
            <a:lvl3pPr algn="l">
              <a:defRPr sz="3600">
                <a:latin typeface="Oswald Light"/>
                <a:cs typeface="Oswald Light"/>
              </a:defRPr>
            </a:lvl3pPr>
            <a:lvl4pPr algn="l">
              <a:defRPr sz="3600">
                <a:latin typeface="Oswald Light"/>
                <a:cs typeface="Oswald Light"/>
              </a:defRPr>
            </a:lvl4pPr>
            <a:lvl5pPr algn="l">
              <a:defRPr sz="3600">
                <a:latin typeface="Oswald Light"/>
                <a:cs typeface="Oswald Ligh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D4E9-D786-F94D-A860-CDCC6D168D62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49315"/>
      </p:ext>
    </p:extLst>
  </p:cSld>
  <p:clrMapOvr>
    <a:masterClrMapping/>
  </p:clrMapOvr>
  <p:transition spd="slow"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421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14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083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110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506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6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978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29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sz="24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sz="2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sz="18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 "/>
              <a:defRPr sz="16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3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499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ketch Rockwell"/>
                <a:cs typeface="Sketch Rockwel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900" y="1511300"/>
            <a:ext cx="9747250" cy="3746500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ct val="100000"/>
              </a:lnSpc>
              <a:buSzPct val="116000"/>
              <a:buFont typeface="Amatic SC Bold"/>
              <a:buChar char="*"/>
              <a:defRPr sz="4000">
                <a:latin typeface="Trashhand"/>
                <a:cs typeface="Trashhand"/>
              </a:defRPr>
            </a:lvl1pPr>
            <a:lvl2pPr marL="650875" indent="-428625">
              <a:lnSpc>
                <a:spcPct val="100000"/>
              </a:lnSpc>
              <a:buSzPct val="116000"/>
              <a:buFont typeface="Amatic SC Bold"/>
              <a:buChar char="*"/>
              <a:defRPr sz="3600">
                <a:latin typeface="Trashhand"/>
                <a:cs typeface="Trashhand"/>
              </a:defRPr>
            </a:lvl2pPr>
            <a:lvl3pPr marL="809625" indent="-428625">
              <a:lnSpc>
                <a:spcPct val="100000"/>
              </a:lnSpc>
              <a:buSzPct val="116000"/>
              <a:buFont typeface="Amatic SC Bold"/>
              <a:buChar char="*"/>
              <a:defRPr sz="3300">
                <a:latin typeface="Trashhand"/>
                <a:cs typeface="Trashhand"/>
              </a:defRPr>
            </a:lvl3pPr>
            <a:lvl4pPr marL="1016000" indent="-508000">
              <a:buSzPct val="80000"/>
              <a:buFont typeface="Lucida Grande"/>
              <a:buChar char="✳"/>
              <a:defRPr/>
            </a:lvl4pPr>
            <a:lvl5pPr marL="1143000" indent="-508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7F40-FB1E-FA42-A04C-742A79767935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33939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6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889000"/>
            <a:ext cx="12192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76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slow">
    <p:fade thruBlk="1"/>
  </p:transition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1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24B4D3A4-999F-BA46-8C1F-3154D5C86F8C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Sketch rockwell"/>
                <a:cs typeface="Sketch rockwell"/>
              </a:defRPr>
            </a:lvl1pPr>
          </a:lstStyle>
          <a:p>
            <a:fld id="{800BB34E-C11C-6B4D-B94D-17560CD4AA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6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717" r:id="rId5"/>
    <p:sldLayoutId id="2147483718" r:id="rId6"/>
    <p:sldLayoutId id="2147483719" r:id="rId7"/>
  </p:sldLayoutIdLst>
  <p:transition spd="slow">
    <p:fade thruBlk="1"/>
  </p:transition>
  <p:hf hdr="0"/>
  <p:txStyles>
    <p:titleStyle>
      <a:lvl1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228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685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2150" y="292100"/>
            <a:ext cx="10840454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7917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 spc="150">
                <a:solidFill>
                  <a:schemeClr val="bg1"/>
                </a:solidFill>
                <a:latin typeface="Trashhand"/>
                <a:cs typeface="Trashhand"/>
              </a:defRPr>
            </a:lvl1pPr>
          </a:lstStyle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609600" y="647917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spc="150">
                <a:solidFill>
                  <a:srgbClr val="FFFFFF"/>
                </a:solidFill>
                <a:latin typeface="Trashhand"/>
                <a:cs typeface="Trashhand"/>
              </a:defRPr>
            </a:lvl1pPr>
          </a:lstStyle>
          <a:p>
            <a:fld id="{B3C4F8B2-176A-3E45-9260-FC506BAB0BE6}" type="datetime3">
              <a:rPr lang="en-US" smtClean="0"/>
              <a:t>5 November 2018</a:t>
            </a:fld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600" y="64842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150">
                <a:solidFill>
                  <a:srgbClr val="FFFFFF"/>
                </a:solidFill>
                <a:latin typeface="Sketch rockwell"/>
                <a:cs typeface="Sketch rockwell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8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20" r:id="rId36"/>
  </p:sldLayoutIdLst>
  <p:transition spd="med">
    <p:fade thruBlk="1"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spc="150">
          <a:solidFill>
            <a:srgbClr val="FFFFFF"/>
          </a:solidFill>
          <a:latin typeface="Sketch Rockwell"/>
          <a:ea typeface="+mj-ea"/>
          <a:cs typeface="Sketch Rockwell"/>
          <a:sym typeface="Amatic SC 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2286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4572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6858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9144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508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73025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48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889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1016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11430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13716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16002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18288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2057400" indent="-508000" algn="l" rtl="0" eaLnBrk="1" fontAlgn="base" hangingPunct="1">
        <a:lnSpc>
          <a:spcPct val="90000"/>
        </a:lnSpc>
        <a:spcBef>
          <a:spcPts val="4650"/>
        </a:spcBef>
        <a:spcAft>
          <a:spcPct val="0"/>
        </a:spcAft>
        <a:buSzPct val="96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8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94EB0-B707-4F17-9995-0EA1E2377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Great Web APIs Architectures w/ ASP.NET Core 2.1</a:t>
            </a:r>
          </a:p>
        </p:txBody>
      </p:sp>
    </p:spTree>
    <p:extLst>
      <p:ext uri="{BB962C8B-B14F-4D97-AF65-F5344CB8AC3E}">
        <p14:creationId xmlns:p14="http://schemas.microsoft.com/office/powerpoint/2010/main" val="117669629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3689C20F-F9FB-450D-BD46-3AADDA65613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2" b="15062"/>
          <a:stretch>
            <a:fillRect/>
          </a:stretch>
        </p:blipFill>
        <p:spPr>
          <a:xfrm>
            <a:off x="0" y="-13705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1394542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en-US" dirty="0"/>
              <a:t>HTTP Quiz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0796" y="2190443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/Products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1832" y="1707270"/>
            <a:ext cx="1218198" cy="4086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7043" y="1707270"/>
            <a:ext cx="2201168" cy="4086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EXPECTED OUTCOME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3724" y="1707270"/>
            <a:ext cx="711195" cy="4086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800" y="1707270"/>
            <a:ext cx="1778652" cy="4086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RESPONSE 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0795" y="2588108"/>
            <a:ext cx="24002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Products?Color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=green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0794" y="321290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/Products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0794" y="3668234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/Products/81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0794" y="4120394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/Products/881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0793" y="457556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/Products/81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5591" y="5452736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/Products/81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90003" y="2190443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90002" y="2588108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001" y="321290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POST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90001" y="3668234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90001" y="4120394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GET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90000" y="457556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14798" y="5452736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DELETE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45606" y="2186886"/>
            <a:ext cx="34759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A list of all products in the system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45605" y="2584551"/>
            <a:ext cx="35412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A list of all products in the system where the color is green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5604" y="3209350"/>
            <a:ext cx="33616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Creation of a new product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45604" y="3664677"/>
            <a:ext cx="34759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Product with an ID of 81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45604" y="411683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Some error message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45603" y="4572005"/>
            <a:ext cx="38104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Update of the product with ID of 81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70401" y="5449179"/>
            <a:ext cx="38104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Deletion of the product with ID of 81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40979" y="2186886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200 OK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40978" y="2584551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200 OK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40977" y="3209350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201 Created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40977" y="366467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200 OK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40977" y="4116837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404 Not Found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440976" y="456638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204 No Content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465774" y="5443556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204 No Content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5591" y="500303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/Products/81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14798" y="500303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70401" y="4999475"/>
            <a:ext cx="36751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Update of the product with ID of 81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441282" y="4993852"/>
            <a:ext cx="21503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304 Not Modified </a:t>
            </a:r>
          </a:p>
        </p:txBody>
      </p:sp>
    </p:spTree>
    <p:extLst>
      <p:ext uri="{BB962C8B-B14F-4D97-AF65-F5344CB8AC3E}">
        <p14:creationId xmlns:p14="http://schemas.microsoft.com/office/powerpoint/2010/main" val="91944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79A4D-465F-4EE0-8F4F-BA4913EF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Workflow for an HTTP REST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6AE9A-A1D9-45C1-BB80-EA09AEDE9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96" y="1342951"/>
            <a:ext cx="10410301" cy="56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3978D6-D190-4C9B-BEAF-84FC5E1C3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292100"/>
            <a:ext cx="11677650" cy="850900"/>
          </a:xfrm>
        </p:spPr>
        <p:txBody>
          <a:bodyPr/>
          <a:lstStyle/>
          <a:p>
            <a:r>
              <a:rPr lang="en-US" dirty="0"/>
              <a:t>Always use Asynchronous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EE455-464C-44A7-B865-E3762831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899150"/>
            <a:ext cx="10624618" cy="39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98004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8D1563-47A8-42D2-A8DC-70E8204A3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8800" dirty="0"/>
              <a:t>Look at 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81371371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>
            <a:extLst>
              <a:ext uri="{FF2B5EF4-FFF2-40B4-BE49-F238E27FC236}">
                <a16:creationId xmlns:a16="http://schemas.microsoft.com/office/drawing/2014/main" id="{64ABD30F-01C4-4A68-9E0C-68E9C2BA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292100"/>
            <a:ext cx="4933950" cy="2330450"/>
          </a:xfrm>
        </p:spPr>
        <p:txBody>
          <a:bodyPr/>
          <a:lstStyle/>
          <a:p>
            <a:r>
              <a:rPr lang="en-US" sz="5400" dirty="0"/>
              <a:t>How I build my APIs</a:t>
            </a:r>
          </a:p>
        </p:txBody>
      </p:sp>
      <p:grpSp>
        <p:nvGrpSpPr>
          <p:cNvPr id="50" name="Google Shape;176;p25">
            <a:extLst>
              <a:ext uri="{FF2B5EF4-FFF2-40B4-BE49-F238E27FC236}">
                <a16:creationId xmlns:a16="http://schemas.microsoft.com/office/drawing/2014/main" id="{E124D562-ED26-47B2-9E36-5484B25F227B}"/>
              </a:ext>
            </a:extLst>
          </p:cNvPr>
          <p:cNvGrpSpPr/>
          <p:nvPr/>
        </p:nvGrpSpPr>
        <p:grpSpPr>
          <a:xfrm>
            <a:off x="5493801" y="770467"/>
            <a:ext cx="5818592" cy="5818592"/>
            <a:chOff x="1483111" y="0"/>
            <a:chExt cx="5818592" cy="5818592"/>
          </a:xfrm>
        </p:grpSpPr>
        <p:sp>
          <p:nvSpPr>
            <p:cNvPr id="51" name="Google Shape;177;p25">
              <a:extLst>
                <a:ext uri="{FF2B5EF4-FFF2-40B4-BE49-F238E27FC236}">
                  <a16:creationId xmlns:a16="http://schemas.microsoft.com/office/drawing/2014/main" id="{14650832-D46B-4A98-B674-E4EACAAF20A9}"/>
                </a:ext>
              </a:extLst>
            </p:cNvPr>
            <p:cNvSpPr/>
            <p:nvPr/>
          </p:nvSpPr>
          <p:spPr>
            <a:xfrm>
              <a:off x="2937759" y="0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C7F4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8;p25">
              <a:extLst>
                <a:ext uri="{FF2B5EF4-FFF2-40B4-BE49-F238E27FC236}">
                  <a16:creationId xmlns:a16="http://schemas.microsoft.com/office/drawing/2014/main" id="{847BF2D2-F731-49DA-9494-5A9C87809A8D}"/>
                </a:ext>
              </a:extLst>
            </p:cNvPr>
            <p:cNvSpPr txBox="1"/>
            <p:nvPr/>
          </p:nvSpPr>
          <p:spPr>
            <a:xfrm>
              <a:off x="3665083" y="1454648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</a:t>
              </a:r>
              <a:endParaRPr/>
            </a:p>
          </p:txBody>
        </p:sp>
        <p:sp>
          <p:nvSpPr>
            <p:cNvPr id="53" name="Google Shape;179;p25">
              <a:extLst>
                <a:ext uri="{FF2B5EF4-FFF2-40B4-BE49-F238E27FC236}">
                  <a16:creationId xmlns:a16="http://schemas.microsoft.com/office/drawing/2014/main" id="{30484922-8A31-4972-8AFF-F699B5650559}"/>
                </a:ext>
              </a:extLst>
            </p:cNvPr>
            <p:cNvSpPr/>
            <p:nvPr/>
          </p:nvSpPr>
          <p:spPr>
            <a:xfrm>
              <a:off x="1483111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92D050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0;p25">
              <a:extLst>
                <a:ext uri="{FF2B5EF4-FFF2-40B4-BE49-F238E27FC236}">
                  <a16:creationId xmlns:a16="http://schemas.microsoft.com/office/drawing/2014/main" id="{7F2F59B3-7BCD-4000-BDEF-D25BAB81A274}"/>
                </a:ext>
              </a:extLst>
            </p:cNvPr>
            <p:cNvSpPr txBox="1"/>
            <p:nvPr/>
          </p:nvSpPr>
          <p:spPr>
            <a:xfrm>
              <a:off x="2210435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dirty="0"/>
            </a:p>
          </p:txBody>
        </p:sp>
        <p:sp>
          <p:nvSpPr>
            <p:cNvPr id="55" name="Google Shape;181;p25">
              <a:extLst>
                <a:ext uri="{FF2B5EF4-FFF2-40B4-BE49-F238E27FC236}">
                  <a16:creationId xmlns:a16="http://schemas.microsoft.com/office/drawing/2014/main" id="{63C837B1-501A-4953-935E-3930828EE239}"/>
                </a:ext>
              </a:extLst>
            </p:cNvPr>
            <p:cNvSpPr/>
            <p:nvPr/>
          </p:nvSpPr>
          <p:spPr>
            <a:xfrm rot="10800000">
              <a:off x="2937759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rgbClr val="D8B259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2;p25">
              <a:extLst>
                <a:ext uri="{FF2B5EF4-FFF2-40B4-BE49-F238E27FC236}">
                  <a16:creationId xmlns:a16="http://schemas.microsoft.com/office/drawing/2014/main" id="{42C24539-6FF2-4B38-8279-900C65C19221}"/>
                </a:ext>
              </a:extLst>
            </p:cNvPr>
            <p:cNvSpPr txBox="1"/>
            <p:nvPr/>
          </p:nvSpPr>
          <p:spPr>
            <a:xfrm>
              <a:off x="3665083" y="2909296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57" name="Google Shape;183;p25">
              <a:extLst>
                <a:ext uri="{FF2B5EF4-FFF2-40B4-BE49-F238E27FC236}">
                  <a16:creationId xmlns:a16="http://schemas.microsoft.com/office/drawing/2014/main" id="{778BBAC8-C03B-4771-985A-388B99B0F387}"/>
                </a:ext>
              </a:extLst>
            </p:cNvPr>
            <p:cNvSpPr/>
            <p:nvPr/>
          </p:nvSpPr>
          <p:spPr>
            <a:xfrm>
              <a:off x="4392407" y="2909296"/>
              <a:ext cx="2909296" cy="2909296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4;p25">
              <a:extLst>
                <a:ext uri="{FF2B5EF4-FFF2-40B4-BE49-F238E27FC236}">
                  <a16:creationId xmlns:a16="http://schemas.microsoft.com/office/drawing/2014/main" id="{D0AFB495-CCE5-4259-8ADD-733BEC747DC8}"/>
                </a:ext>
              </a:extLst>
            </p:cNvPr>
            <p:cNvSpPr txBox="1"/>
            <p:nvPr/>
          </p:nvSpPr>
          <p:spPr>
            <a:xfrm>
              <a:off x="5119731" y="4363944"/>
              <a:ext cx="1454648" cy="1454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Tests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1748706"/>
      </p:ext>
    </p:extLst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8D1563-47A8-42D2-A8DC-70E8204A3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8800" dirty="0"/>
              <a:t>How we start!</a:t>
            </a:r>
          </a:p>
        </p:txBody>
      </p:sp>
    </p:spTree>
    <p:extLst>
      <p:ext uri="{BB962C8B-B14F-4D97-AF65-F5344CB8AC3E}">
        <p14:creationId xmlns:p14="http://schemas.microsoft.com/office/powerpoint/2010/main" val="439402032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8D1563-47A8-42D2-A8DC-70E8204A3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8800" dirty="0"/>
              <a:t>Documenting your API</a:t>
            </a:r>
          </a:p>
        </p:txBody>
      </p:sp>
    </p:spTree>
    <p:extLst>
      <p:ext uri="{BB962C8B-B14F-4D97-AF65-F5344CB8AC3E}">
        <p14:creationId xmlns:p14="http://schemas.microsoft.com/office/powerpoint/2010/main" val="142301850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API Layer</a:t>
            </a:r>
            <a:endParaRPr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35404-0441-4779-AB20-D11CC895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613"/>
            <a:ext cx="4743450" cy="62869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80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API Layer</a:t>
            </a:r>
            <a:endParaRPr sz="80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Like the UI of an ASP.NET MVC (or any web platform and MVC pattern), the API endpoints should not know about the Domain knowledge or Data Access</a:t>
            </a:r>
            <a:endParaRPr sz="36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B8C269-F261-44D7-9D99-7D628008AE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3242462882"/>
      </p:ext>
    </p:extLst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80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API Layer</a:t>
            </a:r>
            <a:endParaRPr sz="80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535110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Should interact with consumers using ViewModels to ensure the greatest flexibility</a:t>
            </a:r>
            <a:endParaRPr sz="36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1CE657-1241-4C5B-B238-1742FADF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175" y="1620732"/>
            <a:ext cx="6074126" cy="33716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Domain Layer</a:t>
            </a:r>
            <a:endParaRPr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http://www.agilitymultichannel.com/wp-content/uploads/2018/01/icon-lightbulb-gray-red.png">
            <a:extLst>
              <a:ext uri="{FF2B5EF4-FFF2-40B4-BE49-F238E27FC236}">
                <a16:creationId xmlns:a16="http://schemas.microsoft.com/office/drawing/2014/main" id="{A752324D-104D-4CC6-8379-CF37D0D30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234950"/>
            <a:ext cx="6102350" cy="610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Domain Layer</a:t>
            </a:r>
            <a:endParaRPr sz="72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Contains both my Entity models and my ViewModels for the solution.</a:t>
            </a:r>
            <a:endParaRPr sz="36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7246F-015A-438C-BF54-6A8C628B9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175" y="1620732"/>
            <a:ext cx="6074126" cy="33716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Domain Layer</a:t>
            </a:r>
            <a:endParaRPr sz="72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Contains all my interfaces for Data Retrieval so I can keep a well defined standard for my data access.</a:t>
            </a:r>
            <a:endParaRPr sz="36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57F5A14-9C7C-45B8-8EE7-15CF0231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Domain Layer</a:t>
            </a:r>
            <a:endParaRPr sz="72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Allows me to use Dependency Injection for Repositories</a:t>
            </a:r>
            <a:endParaRPr sz="36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DA29785C-ECB9-47D1-9F49-1C5E3BAEB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730250"/>
            <a:ext cx="5708650" cy="57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Domain Layer</a:t>
            </a:r>
            <a:endParaRPr sz="72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Think of the Domain Layer as the Supervisor!</a:t>
            </a:r>
            <a:endParaRPr sz="36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8BE4A-5556-4F1B-A32E-2335CEFE8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6" y="2927316"/>
            <a:ext cx="11516531" cy="30861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cancerresearchuk.org/sites/default/files/data_sharing_-_binary_data_illustration.png">
            <a:extLst>
              <a:ext uri="{FF2B5EF4-FFF2-40B4-BE49-F238E27FC236}">
                <a16:creationId xmlns:a16="http://schemas.microsoft.com/office/drawing/2014/main" id="{BE24ED0A-B949-4F10-847A-DF6D05AB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" y="75406"/>
            <a:ext cx="15039767" cy="670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8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1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Data Layer</a:t>
            </a:r>
            <a:endParaRPr b="1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Data Layer</a:t>
            </a:r>
            <a:endParaRPr sz="72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en-US" sz="4000" b="0" i="0" u="none" strike="noStrike" cap="none" dirty="0">
                <a:solidFill>
                  <a:schemeClr val="bg1"/>
                </a:solidFill>
                <a:sym typeface="Calibri"/>
              </a:rPr>
              <a:t>Where all the heavy data lifting happens</a:t>
            </a:r>
            <a:endParaRPr sz="40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4BF1289A-B357-4CCC-8940-B41ED84C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22" y="2873974"/>
            <a:ext cx="6846121" cy="334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Data Layer</a:t>
            </a:r>
            <a:endParaRPr sz="72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I have everything defined based on Interfaces from the Domain Layer</a:t>
            </a:r>
            <a:endParaRPr sz="36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5F419069-D927-4CE4-9569-FB1769C1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86" y="881986"/>
            <a:ext cx="5094027" cy="509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Data Layer</a:t>
            </a:r>
            <a:endParaRPr sz="72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I use Entity Framework Core 2.1 but I can use anything that is .NET Standard 2.0</a:t>
            </a:r>
            <a:endParaRPr sz="36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24DB4455-BCE5-41BC-8AD5-D6237F27F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12" y="614362"/>
            <a:ext cx="5629275" cy="562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236663" y="4065588"/>
            <a:ext cx="3381720" cy="35401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www.chriswoodruff.com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236662" y="4760173"/>
            <a:ext cx="3023911" cy="3540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www.twitter.com/cwoodruff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Chris Woodruff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Developer Advocate at JetBrains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F5CC9CF-E2FA-4EF9-B52F-CB6E1EBAD7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rgbClr val="EDEDED"/>
          </a:solidFill>
        </p:spPr>
      </p:pic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236662" y="5432470"/>
            <a:ext cx="3381719" cy="354012"/>
          </a:xfrm>
        </p:spPr>
        <p:txBody>
          <a:bodyPr/>
          <a:lstStyle/>
          <a:p>
            <a:pPr algn="l"/>
            <a:r>
              <a:rPr lang="en-US" sz="1400" dirty="0"/>
              <a:t>www.linkedin.com/in/chriswoodruff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91AF075-0E86-437D-AD16-98162596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4377055"/>
            <a:ext cx="1560513" cy="168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E180DCA0-77AC-412E-949F-FE0E8E4C8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57" y="4377056"/>
            <a:ext cx="1684364" cy="168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660C44-0691-40D3-A9A7-1E774DDBB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453" y="4378061"/>
            <a:ext cx="1684364" cy="1684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214EA-A789-4079-B864-571A332E1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714893"/>
            <a:ext cx="3023911" cy="3023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8B015D-69B1-43B7-BD02-5405905E5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903" y="2883360"/>
            <a:ext cx="3627434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4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Data Layer</a:t>
            </a:r>
            <a:endParaRPr sz="7200"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xfrm>
            <a:off x="676657" y="2011680"/>
            <a:ext cx="5419344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I also Mock up a data layer for testing</a:t>
            </a:r>
            <a:endParaRPr sz="3600" dirty="0">
              <a:solidFill>
                <a:schemeClr val="bg1"/>
              </a:solidFill>
            </a:endParaRPr>
          </a:p>
          <a:p>
            <a:pPr marL="91440" marR="0" lvl="0" indent="0" algn="l" rtl="0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C3301792-E5E6-44EF-8493-8941E68E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27" y="648490"/>
            <a:ext cx="4563968" cy="55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Caching</a:t>
            </a:r>
            <a:endParaRPr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11B90ABA-45D8-42A2-8308-EEB27B6BB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323850"/>
            <a:ext cx="5778500" cy="577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64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D30E1E-B16A-460C-A2EE-C234D75B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en-US" sz="7200" dirty="0">
                <a:solidFill>
                  <a:schemeClr val="bg1"/>
                </a:solidFill>
                <a:latin typeface="TrashHand" panose="00000400000000000000" pitchFamily="2" charset="0"/>
              </a:rPr>
              <a:t>Caching for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D791C9-E4F5-46F1-8CE6-6B23F7DBC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Response Caching</a:t>
            </a:r>
          </a:p>
          <a:p>
            <a:pPr marL="7620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In-Memory Caching</a:t>
            </a:r>
          </a:p>
          <a:p>
            <a:pPr marL="76200" indent="0">
              <a:buNone/>
            </a:pPr>
            <a:r>
              <a:rPr lang="en-US" sz="4800" dirty="0">
                <a:solidFill>
                  <a:schemeClr val="bg1"/>
                </a:solidFill>
              </a:rPr>
              <a:t>Distributed Caching</a:t>
            </a:r>
          </a:p>
        </p:txBody>
      </p:sp>
    </p:spTree>
    <p:extLst>
      <p:ext uri="{BB962C8B-B14F-4D97-AF65-F5344CB8AC3E}">
        <p14:creationId xmlns:p14="http://schemas.microsoft.com/office/powerpoint/2010/main" val="4287098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bg1"/>
                </a:solidFill>
                <a:latin typeface="TrashHand" panose="00000400000000000000" pitchFamily="2" charset="0"/>
              </a:rPr>
              <a:t>Response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135553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Directs Caching on the consumer side</a:t>
            </a:r>
          </a:p>
          <a:p>
            <a:pPr marL="7620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7620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HTTP 1.1 Caching specification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6CF96-3122-429D-95F1-824D68EF806E}"/>
              </a:ext>
            </a:extLst>
          </p:cNvPr>
          <p:cNvSpPr/>
          <p:nvPr/>
        </p:nvSpPr>
        <p:spPr>
          <a:xfrm>
            <a:off x="3812209" y="4293129"/>
            <a:ext cx="8008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(Location =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ResponseCacheLocation.None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NoStore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= true)]</a:t>
            </a:r>
          </a:p>
          <a:p>
            <a:pPr marL="76200" indent="0">
              <a:buNone/>
            </a:pP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it-IT" sz="2400" dirty="0">
                <a:solidFill>
                  <a:schemeClr val="bg1"/>
                </a:solidFill>
                <a:latin typeface="Consolas" panose="020B0609020204030204" pitchFamily="49" charset="0"/>
              </a:rPr>
              <a:t>Cache-Control: no-store,no-cache</a:t>
            </a:r>
          </a:p>
          <a:p>
            <a:pPr marL="76200" indent="0">
              <a:buNone/>
            </a:pPr>
            <a:r>
              <a:rPr lang="it-IT" sz="2400" dirty="0">
                <a:solidFill>
                  <a:schemeClr val="bg1"/>
                </a:solidFill>
                <a:latin typeface="Consolas" panose="020B0609020204030204" pitchFamily="49" charset="0"/>
              </a:rPr>
              <a:t>Pragma: no-cache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E4F0E-F58F-4FEE-A28C-0F37B3F48894}"/>
              </a:ext>
            </a:extLst>
          </p:cNvPr>
          <p:cNvSpPr/>
          <p:nvPr/>
        </p:nvSpPr>
        <p:spPr>
          <a:xfrm>
            <a:off x="3812208" y="2157731"/>
            <a:ext cx="7617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Attribute on Controller or Action</a:t>
            </a:r>
          </a:p>
          <a:p>
            <a:pPr marL="7620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ResponseCache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(Duration = 60)]</a:t>
            </a:r>
          </a:p>
          <a:p>
            <a:pPr marL="76200" indent="0">
              <a:buNone/>
            </a:pPr>
            <a:endParaRPr lang="en-US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76200" indent="0">
              <a:buNone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 Header:</a:t>
            </a:r>
          </a:p>
          <a:p>
            <a:pPr marL="76200" indent="0">
              <a:buNone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Cache-Control: 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public,max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-age=60</a:t>
            </a:r>
          </a:p>
        </p:txBody>
      </p:sp>
    </p:spTree>
    <p:extLst>
      <p:ext uri="{BB962C8B-B14F-4D97-AF65-F5344CB8AC3E}">
        <p14:creationId xmlns:p14="http://schemas.microsoft.com/office/powerpoint/2010/main" val="367344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bg1"/>
                </a:solidFill>
                <a:latin typeface="TrashHand" panose="00000400000000000000" pitchFamily="2" charset="0"/>
              </a:rPr>
              <a:t>In-Memory Caching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A78F9B-85DC-4EA0-BC5D-A35C584F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6" y="1998134"/>
            <a:ext cx="3347587" cy="3767328"/>
          </a:xfrm>
        </p:spPr>
        <p:txBody>
          <a:bodyPr/>
          <a:lstStyle/>
          <a:p>
            <a:pPr marL="7620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Directs Caching on the consumer side</a:t>
            </a:r>
          </a:p>
        </p:txBody>
      </p:sp>
    </p:spTree>
    <p:extLst>
      <p:ext uri="{BB962C8B-B14F-4D97-AF65-F5344CB8AC3E}">
        <p14:creationId xmlns:p14="http://schemas.microsoft.com/office/powerpoint/2010/main" val="1461525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BC048-26C2-4F8D-B0D6-94916CE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bg1"/>
                </a:solidFill>
                <a:latin typeface="TrashHand" panose="00000400000000000000" pitchFamily="2" charset="0"/>
              </a:rPr>
              <a:t>Distributed Caching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A9D71-D8CD-46D4-8B3E-F526E3B6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Distributed caches can improve the performance and scalability of ASP.NET Core apps, especially when hosted in the cloud or a server farm.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Cached data is coherent on all web servers. Users don't see different results depending on which web server handles their request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Cached data survives web server restarts and deployments. Individual web servers can be removed or added without impacting the cache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The source data store has fewer requests made to it (than with multiple in-memory caches or no cache at all)</a:t>
            </a:r>
          </a:p>
        </p:txBody>
      </p:sp>
    </p:spTree>
    <p:extLst>
      <p:ext uri="{BB962C8B-B14F-4D97-AF65-F5344CB8AC3E}">
        <p14:creationId xmlns:p14="http://schemas.microsoft.com/office/powerpoint/2010/main" val="836863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0B93-4E69-49FC-B032-DC7C7373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bg1"/>
                </a:solidFill>
                <a:latin typeface="TrashHand" panose="00000400000000000000" pitchFamily="2" charset="0"/>
              </a:rPr>
              <a:t>Distributed  Caching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CA32D-D6AB-40ED-B5D8-42D3FFC98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Local Redis Cache</a:t>
            </a:r>
          </a:p>
          <a:p>
            <a:pPr marL="762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SQL Server Cache</a:t>
            </a:r>
          </a:p>
          <a:p>
            <a:pPr marL="762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Azure Redis Cache</a:t>
            </a:r>
          </a:p>
          <a:p>
            <a:pPr marL="762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Amazon </a:t>
            </a:r>
            <a:r>
              <a:rPr lang="en-US" sz="4000" dirty="0" err="1">
                <a:solidFill>
                  <a:schemeClr val="bg1"/>
                </a:solidFill>
              </a:rPr>
              <a:t>ElastiCache</a:t>
            </a:r>
            <a:endParaRPr lang="en-US" sz="4000" dirty="0">
              <a:solidFill>
                <a:schemeClr val="bg1"/>
              </a:solidFill>
            </a:endParaRPr>
          </a:p>
          <a:p>
            <a:pPr marL="7620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Google Cloud </a:t>
            </a:r>
            <a:r>
              <a:rPr lang="en-US" sz="4000" dirty="0" err="1">
                <a:solidFill>
                  <a:schemeClr val="bg1"/>
                </a:solidFill>
              </a:rPr>
              <a:t>Memcache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9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</a:pPr>
            <a:r>
              <a:rPr lang="en-US" sz="88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Testing</a:t>
            </a:r>
            <a:endParaRPr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00E9550-0610-47CD-B672-2C530705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02" y="287522"/>
            <a:ext cx="5851148" cy="57560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 sz="7200" b="0" i="0" u="none" strike="noStrike" cap="none" dirty="0">
                <a:solidFill>
                  <a:schemeClr val="bg1"/>
                </a:solidFill>
                <a:latin typeface="TrashHand" panose="00000400000000000000" pitchFamily="2" charset="0"/>
                <a:sym typeface="Calibri"/>
              </a:rPr>
              <a:t>Tests</a:t>
            </a:r>
            <a:endParaRPr dirty="0">
              <a:solidFill>
                <a:schemeClr val="bg1"/>
              </a:solidFill>
              <a:latin typeface="TrashHand" panose="00000400000000000000" pitchFamily="2" charset="0"/>
            </a:endParaRPr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6072" lvl="1" indent="-571500">
              <a:lnSpc>
                <a:spcPct val="110000"/>
              </a:lnSpc>
              <a:spcBef>
                <a:spcPts val="0"/>
              </a:spcBef>
              <a:buClr>
                <a:schemeClr val="bg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I have 2 types of tests: Integration and Unit</a:t>
            </a:r>
            <a:endParaRPr dirty="0">
              <a:solidFill>
                <a:schemeClr val="bg1"/>
              </a:solidFill>
            </a:endParaRPr>
          </a:p>
          <a:p>
            <a:pPr marL="576072" lvl="1" indent="-571500">
              <a:lnSpc>
                <a:spcPct val="110000"/>
              </a:lnSpc>
              <a:buClr>
                <a:schemeClr val="bg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Integration for API endpoint testing and Controllers</a:t>
            </a:r>
            <a:endParaRPr dirty="0">
              <a:solidFill>
                <a:schemeClr val="bg1"/>
              </a:solidFill>
            </a:endParaRPr>
          </a:p>
          <a:p>
            <a:pPr marL="576072" lvl="1" indent="-571500">
              <a:lnSpc>
                <a:spcPct val="110000"/>
              </a:lnSpc>
              <a:buClr>
                <a:schemeClr val="bg1"/>
              </a:buClr>
              <a:buSzPts val="3600"/>
              <a:buFont typeface="Arial" panose="020B0604020202020204" pitchFamily="34" charset="0"/>
              <a:buChar char="•"/>
            </a:pPr>
            <a:r>
              <a:rPr lang="en-US" sz="3600" b="0" i="0" u="none" strike="noStrike" cap="none" dirty="0">
                <a:solidFill>
                  <a:schemeClr val="bg1"/>
                </a:solidFill>
                <a:sym typeface="Calibri"/>
              </a:rPr>
              <a:t>Unit Testing to cover the Repositories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EC0DA5-561E-4941-9853-031B76084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1500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16741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8D1563-47A8-42D2-A8DC-70E8204A3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and </a:t>
            </a:r>
            <a:r>
              <a:rPr lang="en-US" sz="23900" dirty="0">
                <a:solidFill>
                  <a:srgbClr val="FF0000"/>
                </a:solidFill>
              </a:rPr>
              <a:t>I</a:t>
            </a:r>
            <a:r>
              <a:rPr lang="en-US" dirty="0"/>
              <a:t> do wrong?</a:t>
            </a:r>
          </a:p>
        </p:txBody>
      </p:sp>
    </p:spTree>
    <p:extLst>
      <p:ext uri="{BB962C8B-B14F-4D97-AF65-F5344CB8AC3E}">
        <p14:creationId xmlns:p14="http://schemas.microsoft.com/office/powerpoint/2010/main" val="2850243783"/>
      </p:ext>
    </p:extLst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8D1563-47A8-42D2-A8DC-70E8204A3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71358522"/>
      </p:ext>
    </p:extLst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0BAD301-4D10-477F-9701-B4E75635D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51407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440166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78">
            <a:extLst>
              <a:ext uri="{FF2B5EF4-FFF2-40B4-BE49-F238E27FC236}">
                <a16:creationId xmlns:a16="http://schemas.microsoft.com/office/drawing/2014/main" id="{FBAF7102-8E96-462E-B16F-20BD8874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150" y="292099"/>
            <a:ext cx="10840454" cy="1652301"/>
          </a:xfrm>
        </p:spPr>
        <p:txBody>
          <a:bodyPr/>
          <a:lstStyle/>
          <a:p>
            <a:r>
              <a:rPr lang="en-US" dirty="0"/>
              <a:t>Calling Data Access functionality (EF Core) from Controllers</a:t>
            </a:r>
            <a:br>
              <a:rPr lang="en-US" dirty="0"/>
            </a:br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5B27136-2473-4F5B-9DB6-D9494D37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87" y="2140316"/>
            <a:ext cx="10243697" cy="29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045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DF6CA0B-D5B9-4E09-9543-3855EC1D60B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-8620"/>
            <a:ext cx="12192000" cy="6858000"/>
          </a:xfrm>
        </p:spPr>
      </p:pic>
      <p:sp>
        <p:nvSpPr>
          <p:cNvPr id="11" name="Title 78">
            <a:extLst>
              <a:ext uri="{FF2B5EF4-FFF2-40B4-BE49-F238E27FC236}">
                <a16:creationId xmlns:a16="http://schemas.microsoft.com/office/drawing/2014/main" id="{068F9F45-C4EE-48E3-A2CE-2F7A18820C68}"/>
              </a:ext>
            </a:extLst>
          </p:cNvPr>
          <p:cNvSpPr txBox="1">
            <a:spLocks/>
          </p:cNvSpPr>
          <p:nvPr/>
        </p:nvSpPr>
        <p:spPr>
          <a:xfrm>
            <a:off x="2733601" y="1492383"/>
            <a:ext cx="7889878" cy="16523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spc="150">
                <a:solidFill>
                  <a:srgbClr val="FFFFFF"/>
                </a:solidFill>
                <a:latin typeface="Sketch Rockwell"/>
                <a:ea typeface="+mj-ea"/>
                <a:cs typeface="Sketch Rockwell"/>
                <a:sym typeface="Amatic SC Bold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2286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sz="4800" kern="0" dirty="0">
                <a:solidFill>
                  <a:srgbClr val="FFFF00"/>
                </a:solidFill>
              </a:rPr>
              <a:t>Lots of Code that you don’t UNDERSTAND</a:t>
            </a:r>
          </a:p>
          <a:p>
            <a:r>
              <a:rPr lang="en-US" sz="4800" kern="0" dirty="0">
                <a:solidFill>
                  <a:srgbClr val="FFFF00"/>
                </a:solidFill>
              </a:rPr>
              <a:t>AKA</a:t>
            </a:r>
          </a:p>
          <a:p>
            <a:r>
              <a:rPr lang="en-US" sz="4800" kern="0" dirty="0">
                <a:solidFill>
                  <a:srgbClr val="FFFF00"/>
                </a:solidFill>
              </a:rPr>
              <a:t>“Spaghetti Code”</a:t>
            </a:r>
          </a:p>
        </p:txBody>
      </p:sp>
    </p:spTree>
    <p:extLst>
      <p:ext uri="{BB962C8B-B14F-4D97-AF65-F5344CB8AC3E}">
        <p14:creationId xmlns:p14="http://schemas.microsoft.com/office/powerpoint/2010/main" val="3533291289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72AEAB7-0CCF-4F13-B010-1EAFEBDC60A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itle 78">
            <a:extLst>
              <a:ext uri="{FF2B5EF4-FFF2-40B4-BE49-F238E27FC236}">
                <a16:creationId xmlns:a16="http://schemas.microsoft.com/office/drawing/2014/main" id="{E867530B-377E-4B21-BDE8-82151B740DE7}"/>
              </a:ext>
            </a:extLst>
          </p:cNvPr>
          <p:cNvSpPr txBox="1">
            <a:spLocks/>
          </p:cNvSpPr>
          <p:nvPr/>
        </p:nvSpPr>
        <p:spPr>
          <a:xfrm>
            <a:off x="2733601" y="1492383"/>
            <a:ext cx="7889878" cy="16523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spc="150">
                <a:solidFill>
                  <a:srgbClr val="FFFFFF"/>
                </a:solidFill>
                <a:latin typeface="Sketch Rockwell"/>
                <a:ea typeface="+mj-ea"/>
                <a:cs typeface="Sketch Rockwell"/>
                <a:sym typeface="Amatic SC Bold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2286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sz="4800" kern="0" dirty="0">
                <a:solidFill>
                  <a:srgbClr val="FFFF00"/>
                </a:solidFill>
              </a:rPr>
              <a:t>Coupling your Data Access (EF Core) to your Domain</a:t>
            </a:r>
          </a:p>
        </p:txBody>
      </p:sp>
    </p:spTree>
    <p:extLst>
      <p:ext uri="{BB962C8B-B14F-4D97-AF65-F5344CB8AC3E}">
        <p14:creationId xmlns:p14="http://schemas.microsoft.com/office/powerpoint/2010/main" val="4270773322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6B89BEA0-4FED-4FC1-867A-2D6E0B8ABEC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2" b="10622"/>
          <a:stretch>
            <a:fillRect/>
          </a:stretch>
        </p:blipFill>
        <p:spPr>
          <a:xfrm>
            <a:off x="0" y="-8620"/>
            <a:ext cx="12192000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53879-B1F7-473D-8F7E-10DF8C1A808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41F8F6D-15E7-384F-8CF4-0E8EDCD0EB31}" type="datetime3">
              <a:rPr lang="en-US" smtClean="0"/>
              <a:t>6 November 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E610E-1919-4A55-9A7C-B66FE91CA0C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  |  COMPANY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B0FF-146E-443F-9897-04DE1051DF0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78">
            <a:extLst>
              <a:ext uri="{FF2B5EF4-FFF2-40B4-BE49-F238E27FC236}">
                <a16:creationId xmlns:a16="http://schemas.microsoft.com/office/drawing/2014/main" id="{BD32FD22-6FB7-4E27-BE25-BA450FCB753C}"/>
              </a:ext>
            </a:extLst>
          </p:cNvPr>
          <p:cNvSpPr txBox="1">
            <a:spLocks/>
          </p:cNvSpPr>
          <p:nvPr/>
        </p:nvSpPr>
        <p:spPr>
          <a:xfrm>
            <a:off x="4368801" y="8620"/>
            <a:ext cx="7696199" cy="26123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spc="150">
                <a:solidFill>
                  <a:srgbClr val="FFFFFF"/>
                </a:solidFill>
                <a:latin typeface="Sketch Rockwell"/>
                <a:ea typeface="+mj-ea"/>
                <a:cs typeface="Sketch Rockwell"/>
                <a:sym typeface="Amatic SC Bold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2286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sz="6600" b="1" kern="0" dirty="0">
                <a:solidFill>
                  <a:schemeClr val="tx1"/>
                </a:solidFill>
                <a:latin typeface="TrashHand" panose="00000400000000000000" pitchFamily="2" charset="0"/>
              </a:rPr>
              <a:t>Not thinking about Unit or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2584218719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8D1563-47A8-42D2-A8DC-70E8204A3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9600" dirty="0"/>
              <a:t>What does ASP.NET Core help us with?</a:t>
            </a:r>
          </a:p>
        </p:txBody>
      </p:sp>
    </p:spTree>
    <p:extLst>
      <p:ext uri="{BB962C8B-B14F-4D97-AF65-F5344CB8AC3E}">
        <p14:creationId xmlns:p14="http://schemas.microsoft.com/office/powerpoint/2010/main" val="1721095648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Title &amp; Subtitle 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Morning Blue Sky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1FABD4"/>
      </a:accent2>
      <a:accent3>
        <a:srgbClr val="FFFFFF"/>
      </a:accent3>
      <a:accent4>
        <a:srgbClr val="000000"/>
      </a:accent4>
      <a:accent5>
        <a:srgbClr val="E96828"/>
      </a:accent5>
      <a:accent6>
        <a:srgbClr val="2D2D8A"/>
      </a:accent6>
      <a:hlink>
        <a:srgbClr val="1FABD4"/>
      </a:hlink>
      <a:folHlink>
        <a:srgbClr val="0A1C6C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Chalkboard_DustyBlack</Template>
  <TotalTime>1981</TotalTime>
  <Words>671</Words>
  <Application>Microsoft Office PowerPoint</Application>
  <PresentationFormat>Widescreen</PresentationFormat>
  <Paragraphs>134</Paragraphs>
  <Slides>41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70" baseType="lpstr">
      <vt:lpstr>Amatic SC Bold</vt:lpstr>
      <vt:lpstr>Amatic SC Regular</vt:lpstr>
      <vt:lpstr>Arial</vt:lpstr>
      <vt:lpstr>Bellota</vt:lpstr>
      <vt:lpstr>Calibri</vt:lpstr>
      <vt:lpstr>Cambria</vt:lpstr>
      <vt:lpstr>Consolas</vt:lpstr>
      <vt:lpstr>Gill Sans</vt:lpstr>
      <vt:lpstr>Gotham Book</vt:lpstr>
      <vt:lpstr>Gotham Light</vt:lpstr>
      <vt:lpstr>Lucida Grande</vt:lpstr>
      <vt:lpstr>Novecento wide Book</vt:lpstr>
      <vt:lpstr>Open Sans</vt:lpstr>
      <vt:lpstr>Oswald light</vt:lpstr>
      <vt:lpstr>Oswald light</vt:lpstr>
      <vt:lpstr>Segoe UI Semilight</vt:lpstr>
      <vt:lpstr>Sketch Gothic Light</vt:lpstr>
      <vt:lpstr>Sketch rockwell</vt:lpstr>
      <vt:lpstr>Sketch rockwell</vt:lpstr>
      <vt:lpstr>Sketch rockwell</vt:lpstr>
      <vt:lpstr>TrashHAND</vt:lpstr>
      <vt:lpstr>TrashHAND</vt:lpstr>
      <vt:lpstr>TrashHAND</vt:lpstr>
      <vt:lpstr>ヒラギノ角ゴ ProN W3</vt:lpstr>
      <vt:lpstr>ヒラギノ角ゴ ProN W6</vt:lpstr>
      <vt:lpstr>Title &amp; Subtitle </vt:lpstr>
      <vt:lpstr>No Heading Pages</vt:lpstr>
      <vt:lpstr>Heading Bar Pages</vt:lpstr>
      <vt:lpstr>Custom Design</vt:lpstr>
      <vt:lpstr>PowerPoint Presentation</vt:lpstr>
      <vt:lpstr>PowerPoint Presentation</vt:lpstr>
      <vt:lpstr>Chris Woodruff</vt:lpstr>
      <vt:lpstr>PowerPoint Presentation</vt:lpstr>
      <vt:lpstr>Calling Data Access functionality (EF Core) from Controllers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Quiz</vt:lpstr>
      <vt:lpstr>Workflow for an HTTP REST Request</vt:lpstr>
      <vt:lpstr>Always use Asynchronous Development</vt:lpstr>
      <vt:lpstr>PowerPoint Presentation</vt:lpstr>
      <vt:lpstr>How I build my APIs</vt:lpstr>
      <vt:lpstr>PowerPoint Presentation</vt:lpstr>
      <vt:lpstr>PowerPoint Presentation</vt:lpstr>
      <vt:lpstr>API Layer</vt:lpstr>
      <vt:lpstr>API Layer</vt:lpstr>
      <vt:lpstr>API Layer</vt:lpstr>
      <vt:lpstr>Domain Layer</vt:lpstr>
      <vt:lpstr>Domain Layer</vt:lpstr>
      <vt:lpstr>Domain Layer</vt:lpstr>
      <vt:lpstr>Domain Layer</vt:lpstr>
      <vt:lpstr>Domain Layer</vt:lpstr>
      <vt:lpstr>Data Layer</vt:lpstr>
      <vt:lpstr>Data Layer</vt:lpstr>
      <vt:lpstr>Data Layer</vt:lpstr>
      <vt:lpstr>Data Layer</vt:lpstr>
      <vt:lpstr>Data Layer</vt:lpstr>
      <vt:lpstr>Caching</vt:lpstr>
      <vt:lpstr>Caching for APIs</vt:lpstr>
      <vt:lpstr>Response Caching</vt:lpstr>
      <vt:lpstr>In-Memory Caching</vt:lpstr>
      <vt:lpstr>Distributed Caching</vt:lpstr>
      <vt:lpstr>Distributed  Caching</vt:lpstr>
      <vt:lpstr>Testing</vt:lpstr>
      <vt:lpstr>Tests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Woodruff</dc:creator>
  <cp:lastModifiedBy>Chris Woodruff</cp:lastModifiedBy>
  <cp:revision>1</cp:revision>
  <dcterms:created xsi:type="dcterms:W3CDTF">2018-11-01T19:34:17Z</dcterms:created>
  <dcterms:modified xsi:type="dcterms:W3CDTF">2018-11-07T11:13:58Z</dcterms:modified>
</cp:coreProperties>
</file>